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1"/>
  </p:sldMasterIdLst>
  <p:notesMasterIdLst>
    <p:notesMasterId r:id="rId14"/>
  </p:notesMasterIdLst>
  <p:handoutMasterIdLst>
    <p:handoutMasterId r:id="rId15"/>
  </p:handoutMasterIdLst>
  <p:sldIdLst>
    <p:sldId id="325" r:id="rId2"/>
    <p:sldId id="360" r:id="rId3"/>
    <p:sldId id="326" r:id="rId4"/>
    <p:sldId id="353" r:id="rId5"/>
    <p:sldId id="361" r:id="rId6"/>
    <p:sldId id="347" r:id="rId7"/>
    <p:sldId id="351" r:id="rId8"/>
    <p:sldId id="352" r:id="rId9"/>
    <p:sldId id="350" r:id="rId10"/>
    <p:sldId id="356" r:id="rId11"/>
    <p:sldId id="349" r:id="rId12"/>
    <p:sldId id="321" r:id="rId13"/>
  </p:sldIdLst>
  <p:sldSz cx="9144000" cy="5143500" type="screen16x9"/>
  <p:notesSz cx="6858000" cy="4533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A920"/>
    <a:srgbClr val="004E7C"/>
    <a:srgbClr val="A8B63F"/>
    <a:srgbClr val="B9C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67" autoAdjust="0"/>
    <p:restoredTop sz="78518" autoAdjust="0"/>
  </p:normalViewPr>
  <p:slideViewPr>
    <p:cSldViewPr snapToGrid="0" snapToObjects="1">
      <p:cViewPr varScale="1">
        <p:scale>
          <a:sx n="55" d="100"/>
          <a:sy n="55" d="100"/>
        </p:scale>
        <p:origin x="981" y="3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0" d="100"/>
          <a:sy n="110" d="100"/>
        </p:scale>
        <p:origin x="-390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F0A9CD-998C-5E44-A7A8-8F806635D82C}" type="datetimeFigureOut">
              <a:rPr lang="en-US" smtClean="0"/>
              <a:t>3/8/2024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095443-5379-FA44-AA1C-5E8C29899A92}" type="slidenum">
              <a:rPr lang="en-US" smtClean="0"/>
              <a:t>‹#›</a:t>
            </a:fld>
            <a:endParaRPr lang="en-US"/>
          </a:p>
        </p:txBody>
      </p:sp>
    </p:spTree>
    <p:extLst>
      <p:ext uri="{BB962C8B-B14F-4D97-AF65-F5344CB8AC3E}">
        <p14:creationId xmlns:p14="http://schemas.microsoft.com/office/powerpoint/2010/main" val="237952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0C77DF-D879-294A-9ACD-CE38BCE248AE}" type="datetimeFigureOut">
              <a:rPr lang="en-US" smtClean="0"/>
              <a:t>3/8/2024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13942-F66F-8E41-B524-20B3A738D9D1}" type="slidenum">
              <a:rPr lang="en-US" smtClean="0"/>
              <a:t>‹#›</a:t>
            </a:fld>
            <a:endParaRPr lang="en-US"/>
          </a:p>
        </p:txBody>
      </p:sp>
    </p:spTree>
    <p:extLst>
      <p:ext uri="{BB962C8B-B14F-4D97-AF65-F5344CB8AC3E}">
        <p14:creationId xmlns:p14="http://schemas.microsoft.com/office/powerpoint/2010/main" val="42713509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C3C3C"/>
                </a:solidFill>
                <a:effectLst/>
                <a:latin typeface="droid sans"/>
              </a:rPr>
              <a:t>Samaritan’s Purse UK is an Christian international relief and development organisation that works through local churches providing spiritual and physical aid to hurting people around the world. Since 1970, Samaritan’s Purse has helped meet needs of people who are victims of war, poverty, natural disasters, disease, and famine with the purpose of sharing God’s love through His Son, Jesus Christ. </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2</a:t>
            </a:fld>
            <a:endParaRPr lang="en-US"/>
          </a:p>
        </p:txBody>
      </p:sp>
    </p:spTree>
    <p:extLst>
      <p:ext uri="{BB962C8B-B14F-4D97-AF65-F5344CB8AC3E}">
        <p14:creationId xmlns:p14="http://schemas.microsoft.com/office/powerpoint/2010/main" val="381890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droid sans"/>
              </a:rPr>
              <a:t>Samaritan’s Purse works around the world with vulnerable women and children so they can be safe, protected, restored and free. Our projects include maternal and child health and nutrition. </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11</a:t>
            </a:fld>
            <a:endParaRPr lang="en-US"/>
          </a:p>
        </p:txBody>
      </p:sp>
    </p:spTree>
    <p:extLst>
      <p:ext uri="{BB962C8B-B14F-4D97-AF65-F5344CB8AC3E}">
        <p14:creationId xmlns:p14="http://schemas.microsoft.com/office/powerpoint/2010/main" val="1088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C3C3C"/>
                </a:solidFill>
                <a:effectLst/>
                <a:latin typeface="droid sans"/>
              </a:rPr>
              <a:t>Our mission is to bring hope and light in the darkest situations as fast as we can when disaster strikes. Working through the local church and ministry partners on the ground, we utilise all our experience in food distribution, water, sanitation and hygiene, shelter and medical services in Jesus Name.</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3</a:t>
            </a:fld>
            <a:endParaRPr lang="en-US"/>
          </a:p>
        </p:txBody>
      </p:sp>
    </p:spTree>
    <p:extLst>
      <p:ext uri="{BB962C8B-B14F-4D97-AF65-F5344CB8AC3E}">
        <p14:creationId xmlns:p14="http://schemas.microsoft.com/office/powerpoint/2010/main" val="1569261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droid sans"/>
              </a:rPr>
              <a:t>DART team members stand ready to respond at a moment’s notice whenever and wherever disaster strikes. They thrive under pressure and have a heart for sharing the love of Jesus Christ with those who are hurting. </a:t>
            </a:r>
          </a:p>
          <a:p>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4</a:t>
            </a:fld>
            <a:endParaRPr lang="en-US"/>
          </a:p>
        </p:txBody>
      </p:sp>
    </p:spTree>
    <p:extLst>
      <p:ext uri="{BB962C8B-B14F-4D97-AF65-F5344CB8AC3E}">
        <p14:creationId xmlns:p14="http://schemas.microsoft.com/office/powerpoint/2010/main" val="369364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droid sans"/>
              </a:rPr>
              <a:t>DART team members stand ready to respond at a moment’s notice whenever and wherever disaster strikes. They thrive under pressure and have a heart for sharing the love of Jesus Christ with those who are hurting. </a:t>
            </a:r>
          </a:p>
          <a:p>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5</a:t>
            </a:fld>
            <a:endParaRPr lang="en-US"/>
          </a:p>
        </p:txBody>
      </p:sp>
    </p:spTree>
    <p:extLst>
      <p:ext uri="{BB962C8B-B14F-4D97-AF65-F5344CB8AC3E}">
        <p14:creationId xmlns:p14="http://schemas.microsoft.com/office/powerpoint/2010/main" val="134984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Our Operation Christmas Child project sends shoebox gifts to children in need around the world. </a:t>
            </a:r>
            <a:r>
              <a:rPr lang="en-GB" altLang="en-US" dirty="0">
                <a:solidFill>
                  <a:srgbClr val="18222D"/>
                </a:solidFill>
                <a:latin typeface="Arial" panose="020B0604020202020204" pitchFamily="34" charset="0"/>
                <a:cs typeface="Arial" panose="020B0604020202020204" pitchFamily="34" charset="0"/>
              </a:rPr>
              <a:t>Since 1993, more than 220 million boys and girls in over 160 countries have experienced God’s love through the power of simple shoebox gifts through the project. Samaritan’s Purse works with local churches and ministry partners to deliver the gifts.</a:t>
            </a:r>
            <a:br>
              <a:rPr lang="en-GB" altLang="en-US" dirty="0"/>
            </a:br>
            <a:endParaRPr lang="en-GB" altLang="en-US" dirty="0">
              <a:solidFill>
                <a:srgbClr val="18222D"/>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6</a:t>
            </a:fld>
            <a:endParaRPr lang="en-US"/>
          </a:p>
        </p:txBody>
      </p:sp>
    </p:spTree>
    <p:extLst>
      <p:ext uri="{BB962C8B-B14F-4D97-AF65-F5344CB8AC3E}">
        <p14:creationId xmlns:p14="http://schemas.microsoft.com/office/powerpoint/2010/main" val="3931596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droid sans"/>
              </a:rPr>
              <a:t>After receiving a shoebox gift, children have the opportunity to enrol in The Greatest Journey - 12 fun and interactive Bible lessons, where they get the chance to discover who Jesus is and how to begin their own journey of faith.</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7</a:t>
            </a:fld>
            <a:endParaRPr lang="en-US"/>
          </a:p>
        </p:txBody>
      </p:sp>
    </p:spTree>
    <p:extLst>
      <p:ext uri="{BB962C8B-B14F-4D97-AF65-F5344CB8AC3E}">
        <p14:creationId xmlns:p14="http://schemas.microsoft.com/office/powerpoint/2010/main" val="2512797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C3C3C"/>
                </a:solidFill>
                <a:effectLst/>
                <a:latin typeface="proxima-soft"/>
              </a:rPr>
              <a:t>Samaritan’s Purse also works around the world to improve access to clean water and promote safe hygiene practices. Providing clean water, along with health and hygiene education, is often the most effective measure we can take in preventing infectious disease.</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8</a:t>
            </a:fld>
            <a:endParaRPr lang="en-US"/>
          </a:p>
        </p:txBody>
      </p:sp>
    </p:spTree>
    <p:extLst>
      <p:ext uri="{BB962C8B-B14F-4D97-AF65-F5344CB8AC3E}">
        <p14:creationId xmlns:p14="http://schemas.microsoft.com/office/powerpoint/2010/main" val="3864047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droid sans"/>
              </a:rPr>
              <a:t>Through our Animals, Agriculture, and Livelihoods programmes, Samaritan's Purse has helped to provide thousands of impoverished farmers, herders, and fishermen around the world with the resources and training they need to feed their families and even earn a modest income that can be used for education, medical care, or other needs.</a:t>
            </a:r>
            <a:endParaRPr lang="en-GB" dirty="0"/>
          </a:p>
        </p:txBody>
      </p:sp>
      <p:sp>
        <p:nvSpPr>
          <p:cNvPr id="4" name="Slide Number Placeholder 3"/>
          <p:cNvSpPr>
            <a:spLocks noGrp="1"/>
          </p:cNvSpPr>
          <p:nvPr>
            <p:ph type="sldNum" sz="quarter" idx="5"/>
          </p:nvPr>
        </p:nvSpPr>
        <p:spPr/>
        <p:txBody>
          <a:bodyPr/>
          <a:lstStyle/>
          <a:p>
            <a:fld id="{F4C13942-F66F-8E41-B524-20B3A738D9D1}" type="slidenum">
              <a:rPr lang="en-US" smtClean="0"/>
              <a:t>9</a:t>
            </a:fld>
            <a:endParaRPr lang="en-US"/>
          </a:p>
        </p:txBody>
      </p:sp>
    </p:spTree>
    <p:extLst>
      <p:ext uri="{BB962C8B-B14F-4D97-AF65-F5344CB8AC3E}">
        <p14:creationId xmlns:p14="http://schemas.microsoft.com/office/powerpoint/2010/main" val="124105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3C3C3C"/>
                </a:solidFill>
                <a:effectLst/>
                <a:latin typeface="droid sans"/>
              </a:rPr>
              <a:t>Common ailments often go undetected in many developing countries and quickly become a matter of life or death. Most face the real threat of never receiving life-giving treatment. Samaritan’s Purse provides doctors, nurses, medical equipment, and other aid while administering hope through the healing power of the Great Physician.</a:t>
            </a:r>
          </a:p>
          <a:p>
            <a:pPr algn="l"/>
            <a:r>
              <a:rPr lang="en-GB" b="0" i="0" u="none" strike="noStrike" dirty="0">
                <a:solidFill>
                  <a:srgbClr val="3C3C3C"/>
                </a:solidFill>
                <a:effectLst/>
                <a:latin typeface="droid sans"/>
              </a:rPr>
              <a:t>With your support, those living with conditions such as heart defects, cleft lips and cataracts can receive life-changing surgery, and together we can show them how precious they are in the eyes of God.</a:t>
            </a:r>
          </a:p>
        </p:txBody>
      </p:sp>
      <p:sp>
        <p:nvSpPr>
          <p:cNvPr id="4" name="Slide Number Placeholder 3"/>
          <p:cNvSpPr>
            <a:spLocks noGrp="1"/>
          </p:cNvSpPr>
          <p:nvPr>
            <p:ph type="sldNum" sz="quarter" idx="5"/>
          </p:nvPr>
        </p:nvSpPr>
        <p:spPr/>
        <p:txBody>
          <a:bodyPr/>
          <a:lstStyle/>
          <a:p>
            <a:fld id="{F4C13942-F66F-8E41-B524-20B3A738D9D1}" type="slidenum">
              <a:rPr lang="en-US" smtClean="0"/>
              <a:t>10</a:t>
            </a:fld>
            <a:endParaRPr lang="en-US"/>
          </a:p>
        </p:txBody>
      </p:sp>
    </p:spTree>
    <p:extLst>
      <p:ext uri="{BB962C8B-B14F-4D97-AF65-F5344CB8AC3E}">
        <p14:creationId xmlns:p14="http://schemas.microsoft.com/office/powerpoint/2010/main" val="217599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8D8DED-67A9-D049-89D0-306167B1082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66897"/>
            <a:ext cx="9143997" cy="3786125"/>
          </a:xfrm>
          <a:prstGeom prst="rect">
            <a:avLst/>
          </a:prstGeom>
        </p:spPr>
      </p:pic>
      <p:pic>
        <p:nvPicPr>
          <p:cNvPr id="10" name="Picture 9">
            <a:extLst>
              <a:ext uri="{FF2B5EF4-FFF2-40B4-BE49-F238E27FC236}">
                <a16:creationId xmlns:a16="http://schemas.microsoft.com/office/drawing/2014/main" id="{3F8EA63F-700F-8E4D-B0E7-2940103CE57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29285" y="218373"/>
            <a:ext cx="2509001" cy="514491"/>
          </a:xfrm>
          <a:prstGeom prst="rect">
            <a:avLst/>
          </a:prstGeom>
        </p:spPr>
      </p:pic>
      <p:sp>
        <p:nvSpPr>
          <p:cNvPr id="13" name="Text Placeholder 8">
            <a:extLst>
              <a:ext uri="{FF2B5EF4-FFF2-40B4-BE49-F238E27FC236}">
                <a16:creationId xmlns:a16="http://schemas.microsoft.com/office/drawing/2014/main" id="{BF5523B3-BB32-244B-A52B-49419FDE1F47}"/>
              </a:ext>
            </a:extLst>
          </p:cNvPr>
          <p:cNvSpPr>
            <a:spLocks noGrp="1"/>
          </p:cNvSpPr>
          <p:nvPr>
            <p:ph type="body" sz="quarter" idx="10" hasCustomPrompt="1"/>
          </p:nvPr>
        </p:nvSpPr>
        <p:spPr>
          <a:xfrm>
            <a:off x="502671" y="2174823"/>
            <a:ext cx="3231932" cy="1030390"/>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9" name="Rectangle 8">
            <a:extLst>
              <a:ext uri="{FF2B5EF4-FFF2-40B4-BE49-F238E27FC236}">
                <a16:creationId xmlns:a16="http://schemas.microsoft.com/office/drawing/2014/main" id="{0F7ED274-B86A-B04B-93D6-CAD0D3F567DF}"/>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169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 Headlin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2303" y="1284743"/>
            <a:ext cx="8229600" cy="528638"/>
          </a:xfrm>
        </p:spPr>
        <p:txBody>
          <a:bodyPr anchor="ctr">
            <a:noAutofit/>
          </a:bodyPr>
          <a:lstStyle>
            <a:lvl1pPr marL="0" indent="0" algn="l">
              <a:buFontTx/>
              <a:buNone/>
              <a:defRPr sz="2400" b="1">
                <a:solidFill>
                  <a:srgbClr val="ABA920"/>
                </a:solidFill>
              </a:defRPr>
            </a:lvl1pPr>
            <a:lvl2pPr marL="301943" indent="0">
              <a:buFontTx/>
              <a:buNone/>
              <a:defRPr sz="2400"/>
            </a:lvl2pPr>
            <a:lvl3pPr marL="627063" indent="0">
              <a:buFontTx/>
              <a:buNone/>
              <a:defRPr sz="2400"/>
            </a:lvl3pPr>
            <a:lvl4pPr marL="914400" indent="0">
              <a:buFontTx/>
              <a:buNone/>
              <a:defRPr sz="2400"/>
            </a:lvl4pPr>
            <a:lvl5pPr marL="1234440" indent="0">
              <a:buFontTx/>
              <a:buNone/>
              <a:defRPr sz="2400"/>
            </a:lvl5pPr>
          </a:lstStyle>
          <a:p>
            <a:pPr lvl="0"/>
            <a:r>
              <a:rPr lang="en-US" dirty="0"/>
              <a:t>Click to enter slide sub-header</a:t>
            </a:r>
          </a:p>
        </p:txBody>
      </p:sp>
      <p:sp>
        <p:nvSpPr>
          <p:cNvPr id="2" name="Title 1"/>
          <p:cNvSpPr>
            <a:spLocks noGrp="1"/>
          </p:cNvSpPr>
          <p:nvPr>
            <p:ph type="title" hasCustomPrompt="1"/>
          </p:nvPr>
        </p:nvSpPr>
        <p:spPr/>
        <p:txBody>
          <a:bodyPr/>
          <a:lstStyle/>
          <a:p>
            <a:r>
              <a:rPr lang="en-US" dirty="0"/>
              <a:t>Click to enter slide header</a:t>
            </a:r>
          </a:p>
        </p:txBody>
      </p:sp>
      <p:sp>
        <p:nvSpPr>
          <p:cNvPr id="6" name="Content Placeholder 3"/>
          <p:cNvSpPr>
            <a:spLocks noGrp="1"/>
          </p:cNvSpPr>
          <p:nvPr>
            <p:ph sz="half" idx="2" hasCustomPrompt="1"/>
          </p:nvPr>
        </p:nvSpPr>
        <p:spPr>
          <a:xfrm>
            <a:off x="492303" y="1967062"/>
            <a:ext cx="3820055" cy="2370646"/>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4" hasCustomPrompt="1"/>
          </p:nvPr>
        </p:nvSpPr>
        <p:spPr>
          <a:xfrm>
            <a:off x="4607473" y="1967062"/>
            <a:ext cx="4030864" cy="2370646"/>
          </a:xfrm>
        </p:spPr>
        <p:txBody>
          <a:bodyPr/>
          <a:lstStyle>
            <a:lvl1pPr>
              <a:defRPr sz="2200" baseline="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2BF2F2D2-DF14-3C47-AB6C-AB76392B380E}"/>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108890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hoto Option 2 - Full Slide">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0" y="717"/>
            <a:ext cx="9144000" cy="5142784"/>
          </a:xfrm>
        </p:spPr>
        <p:txBody>
          <a:bodyPr anchor="ctr">
            <a:normAutofit/>
          </a:bodyPr>
          <a:lstStyle>
            <a:lvl1pPr marL="0" indent="0" algn="ctr">
              <a:buFontTx/>
              <a:buNone/>
              <a:defRPr sz="1800" baseline="0">
                <a:solidFill>
                  <a:schemeClr val="bg1">
                    <a:lumMod val="50000"/>
                  </a:schemeClr>
                </a:solidFill>
              </a:defRPr>
            </a:lvl1pPr>
            <a:lvl2pPr marL="301943" indent="0">
              <a:buFontTx/>
              <a:buNone/>
              <a:defRPr/>
            </a:lvl2pPr>
            <a:lvl3pPr marL="627063" indent="0">
              <a:buFontTx/>
              <a:buNone/>
              <a:defRPr/>
            </a:lvl3pPr>
            <a:lvl4pPr marL="914400" indent="0">
              <a:buFontTx/>
              <a:buNone/>
              <a:defRPr/>
            </a:lvl4pPr>
            <a:lvl5pPr marL="1234440" indent="0">
              <a:buFontTx/>
              <a:buNone/>
              <a:defRPr/>
            </a:lvl5pPr>
          </a:lstStyle>
          <a:p>
            <a:pPr lvl="0"/>
            <a:r>
              <a:rPr lang="en-US" dirty="0"/>
              <a:t>Click to enter content  (Photo Option 2 - Full slide)</a:t>
            </a:r>
          </a:p>
        </p:txBody>
      </p:sp>
    </p:spTree>
    <p:extLst>
      <p:ext uri="{BB962C8B-B14F-4D97-AF65-F5344CB8AC3E}">
        <p14:creationId xmlns:p14="http://schemas.microsoft.com/office/powerpoint/2010/main" val="2677181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Photo Option 2 - Full Slide with Heading">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0" y="717"/>
            <a:ext cx="9144000" cy="5142784"/>
          </a:xfrm>
        </p:spPr>
        <p:txBody>
          <a:bodyPr anchor="ctr">
            <a:normAutofit/>
          </a:bodyPr>
          <a:lstStyle>
            <a:lvl1pPr marL="0" indent="0" algn="ctr">
              <a:buFontTx/>
              <a:buNone/>
              <a:defRPr sz="1800" baseline="0">
                <a:solidFill>
                  <a:schemeClr val="bg1">
                    <a:lumMod val="50000"/>
                  </a:schemeClr>
                </a:solidFill>
              </a:defRPr>
            </a:lvl1pPr>
            <a:lvl2pPr marL="301943" indent="0">
              <a:buFontTx/>
              <a:buNone/>
              <a:defRPr/>
            </a:lvl2pPr>
            <a:lvl3pPr marL="627063" indent="0">
              <a:buFontTx/>
              <a:buNone/>
              <a:defRPr/>
            </a:lvl3pPr>
            <a:lvl4pPr marL="914400" indent="0">
              <a:buFontTx/>
              <a:buNone/>
              <a:defRPr/>
            </a:lvl4pPr>
            <a:lvl5pPr marL="1234440" indent="0">
              <a:buFontTx/>
              <a:buNone/>
              <a:defRPr/>
            </a:lvl5pPr>
          </a:lstStyle>
          <a:p>
            <a:pPr lvl="0"/>
            <a:r>
              <a:rPr lang="en-US" dirty="0"/>
              <a:t>Click to enter content  (Photo Option 2 - Full slide)</a:t>
            </a:r>
          </a:p>
        </p:txBody>
      </p:sp>
      <p:sp>
        <p:nvSpPr>
          <p:cNvPr id="3" name="Text Placeholder 8">
            <a:extLst>
              <a:ext uri="{FF2B5EF4-FFF2-40B4-BE49-F238E27FC236}">
                <a16:creationId xmlns:a16="http://schemas.microsoft.com/office/drawing/2014/main" id="{3FB33570-76C7-1346-8E39-873AE4AA7989}"/>
              </a:ext>
            </a:extLst>
          </p:cNvPr>
          <p:cNvSpPr>
            <a:spLocks noGrp="1"/>
          </p:cNvSpPr>
          <p:nvPr>
            <p:ph type="body" sz="quarter" idx="10" hasCustomPrompt="1"/>
          </p:nvPr>
        </p:nvSpPr>
        <p:spPr>
          <a:xfrm>
            <a:off x="1435636" y="3189639"/>
            <a:ext cx="6272726"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Tree>
    <p:extLst>
      <p:ext uri="{BB962C8B-B14F-4D97-AF65-F5344CB8AC3E}">
        <p14:creationId xmlns:p14="http://schemas.microsoft.com/office/powerpoint/2010/main" val="794669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Option 3 Full Photo with Heading at Top">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890649"/>
            <a:ext cx="9144000" cy="4252851"/>
          </a:xfrm>
        </p:spPr>
        <p:txBody>
          <a:bodyPr anchor="ctr"/>
          <a:lstStyle>
            <a:lvl1pPr marL="0" indent="0" algn="ctr">
              <a:buNone/>
              <a:defRPr sz="2200">
                <a:solidFill>
                  <a:schemeClr val="bg1">
                    <a:lumMod val="50000"/>
                  </a:schemeClr>
                </a:solidFill>
              </a:defRPr>
            </a:lvl1pPr>
            <a:lvl2pPr>
              <a:defRPr sz="2000"/>
            </a:lvl2pPr>
            <a:lvl3pPr>
              <a:defRPr sz="1800"/>
            </a:lvl3pPr>
            <a:lvl4pPr>
              <a:defRPr sz="1600"/>
            </a:lvl4pPr>
            <a:lvl5pPr>
              <a:defRPr sz="1400"/>
            </a:lvl5pPr>
          </a:lstStyle>
          <a:p>
            <a:pPr lvl="0"/>
            <a:r>
              <a:rPr lang="en-US" dirty="0"/>
              <a:t>Click to enter content  (Photo Option 3)</a:t>
            </a:r>
          </a:p>
        </p:txBody>
      </p:sp>
      <p:sp>
        <p:nvSpPr>
          <p:cNvPr id="7" name="Title 6"/>
          <p:cNvSpPr>
            <a:spLocks noGrp="1"/>
          </p:cNvSpPr>
          <p:nvPr>
            <p:ph type="title" hasCustomPrompt="1"/>
          </p:nvPr>
        </p:nvSpPr>
        <p:spPr>
          <a:xfrm>
            <a:off x="273132" y="241851"/>
            <a:ext cx="8597736" cy="494419"/>
          </a:xfrm>
        </p:spPr>
        <p:txBody>
          <a:bodyPr/>
          <a:lstStyle>
            <a:lvl1pPr algn="ctr">
              <a:defRPr>
                <a:solidFill>
                  <a:srgbClr val="004E7C"/>
                </a:solidFill>
              </a:defRPr>
            </a:lvl1pPr>
          </a:lstStyle>
          <a:p>
            <a:r>
              <a:rPr lang="en-US" dirty="0"/>
              <a:t>Click to enter slide header</a:t>
            </a:r>
          </a:p>
        </p:txBody>
      </p:sp>
    </p:spTree>
    <p:extLst>
      <p:ext uri="{BB962C8B-B14F-4D97-AF65-F5344CB8AC3E}">
        <p14:creationId xmlns:p14="http://schemas.microsoft.com/office/powerpoint/2010/main" val="98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dd your own ph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832285"/>
            <a:ext cx="9143998" cy="3820738"/>
          </a:xfrm>
        </p:spPr>
        <p:txBody>
          <a:bodyPr anchor="ctr"/>
          <a:lstStyle>
            <a:lvl1pPr marL="0" indent="0" algn="ctr">
              <a:buNone/>
              <a:defRPr sz="2200">
                <a:solidFill>
                  <a:schemeClr val="bg1">
                    <a:lumMod val="50000"/>
                  </a:schemeClr>
                </a:solidFill>
              </a:defRPr>
            </a:lvl1pPr>
            <a:lvl2pPr>
              <a:defRPr sz="2000"/>
            </a:lvl2pPr>
            <a:lvl3pPr>
              <a:defRPr sz="1800"/>
            </a:lvl3pPr>
            <a:lvl4pPr>
              <a:defRPr sz="1600"/>
            </a:lvl4pPr>
            <a:lvl5pPr>
              <a:defRPr sz="1400"/>
            </a:lvl5pPr>
          </a:lstStyle>
          <a:p>
            <a:pPr lvl="0"/>
            <a:r>
              <a:rPr lang="en-US" dirty="0"/>
              <a:t>Click to enter content  (Photo Option 3)</a:t>
            </a:r>
          </a:p>
        </p:txBody>
      </p:sp>
      <p:pic>
        <p:nvPicPr>
          <p:cNvPr id="5" name="Picture 4">
            <a:extLst>
              <a:ext uri="{FF2B5EF4-FFF2-40B4-BE49-F238E27FC236}">
                <a16:creationId xmlns:a16="http://schemas.microsoft.com/office/drawing/2014/main" id="{93EB396B-BD0B-5143-8124-53C07C1E1B4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429285" y="218374"/>
            <a:ext cx="2586964" cy="530478"/>
          </a:xfrm>
          <a:prstGeom prst="rect">
            <a:avLst/>
          </a:prstGeom>
        </p:spPr>
      </p:pic>
      <p:sp>
        <p:nvSpPr>
          <p:cNvPr id="8" name="Text Placeholder 8">
            <a:extLst>
              <a:ext uri="{FF2B5EF4-FFF2-40B4-BE49-F238E27FC236}">
                <a16:creationId xmlns:a16="http://schemas.microsoft.com/office/drawing/2014/main" id="{34EB8F6D-08EA-7641-AFCF-983BFC7C5DBB}"/>
              </a:ext>
            </a:extLst>
          </p:cNvPr>
          <p:cNvSpPr>
            <a:spLocks noGrp="1"/>
          </p:cNvSpPr>
          <p:nvPr>
            <p:ph type="body" sz="quarter" idx="10" hasCustomPrompt="1"/>
          </p:nvPr>
        </p:nvSpPr>
        <p:spPr>
          <a:xfrm>
            <a:off x="1435636" y="3026676"/>
            <a:ext cx="6272726"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14" name="Rectangle 13">
            <a:extLst>
              <a:ext uri="{FF2B5EF4-FFF2-40B4-BE49-F238E27FC236}">
                <a16:creationId xmlns:a16="http://schemas.microsoft.com/office/drawing/2014/main" id="{6F36EA3C-CACB-7E41-B111-675DB755632C}"/>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6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oken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DA4E-85AB-1F49-A6A3-3E5AB345759D}"/>
              </a:ext>
            </a:extLst>
          </p:cNvPr>
          <p:cNvSpPr/>
          <p:nvPr userDrawn="1"/>
        </p:nvSpPr>
        <p:spPr>
          <a:xfrm>
            <a:off x="0" y="0"/>
            <a:ext cx="9144000" cy="5143500"/>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8A2EAF-2E9B-1040-9D80-5008CD6486C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72140" y="1392040"/>
            <a:ext cx="5612905" cy="2086137"/>
          </a:xfrm>
          <a:prstGeom prst="rect">
            <a:avLst/>
          </a:prstGeom>
        </p:spPr>
      </p:pic>
    </p:spTree>
    <p:extLst>
      <p:ext uri="{BB962C8B-B14F-4D97-AF65-F5344CB8AC3E}">
        <p14:creationId xmlns:p14="http://schemas.microsoft.com/office/powerpoint/2010/main" val="185648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okend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4DA4E-85AB-1F49-A6A3-3E5AB345759D}"/>
              </a:ext>
            </a:extLst>
          </p:cNvPr>
          <p:cNvSpPr/>
          <p:nvPr userDrawn="1"/>
        </p:nvSpPr>
        <p:spPr>
          <a:xfrm>
            <a:off x="0" y="0"/>
            <a:ext cx="9144000" cy="5143500"/>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54DA41C-67E8-7447-B450-1EF247A157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72140" y="1392040"/>
            <a:ext cx="5612905" cy="2086137"/>
          </a:xfrm>
          <a:prstGeom prst="rect">
            <a:avLst/>
          </a:prstGeom>
        </p:spPr>
      </p:pic>
    </p:spTree>
    <p:extLst>
      <p:ext uri="{BB962C8B-B14F-4D97-AF65-F5344CB8AC3E}">
        <p14:creationId xmlns:p14="http://schemas.microsoft.com/office/powerpoint/2010/main" val="2305740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ECB4B-AF01-C14B-AC98-00C38D34FE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725"/>
          <a:stretch/>
        </p:blipFill>
        <p:spPr>
          <a:xfrm>
            <a:off x="-2" y="854109"/>
            <a:ext cx="9663547" cy="3798913"/>
          </a:xfrm>
          <a:prstGeom prst="rect">
            <a:avLst/>
          </a:prstGeom>
        </p:spPr>
      </p:pic>
      <p:sp>
        <p:nvSpPr>
          <p:cNvPr id="13" name="Text Placeholder 8">
            <a:extLst>
              <a:ext uri="{FF2B5EF4-FFF2-40B4-BE49-F238E27FC236}">
                <a16:creationId xmlns:a16="http://schemas.microsoft.com/office/drawing/2014/main" id="{34035520-4E6C-1A49-9197-2E3D8C2D5028}"/>
              </a:ext>
            </a:extLst>
          </p:cNvPr>
          <p:cNvSpPr>
            <a:spLocks noGrp="1"/>
          </p:cNvSpPr>
          <p:nvPr>
            <p:ph type="body" sz="quarter" idx="10" hasCustomPrompt="1"/>
          </p:nvPr>
        </p:nvSpPr>
        <p:spPr>
          <a:xfrm>
            <a:off x="2402341" y="3147331"/>
            <a:ext cx="4858860"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11" name="Rectangle 10">
            <a:extLst>
              <a:ext uri="{FF2B5EF4-FFF2-40B4-BE49-F238E27FC236}">
                <a16:creationId xmlns:a16="http://schemas.microsoft.com/office/drawing/2014/main" id="{622F2265-D69A-CF45-A185-31652C71EB58}"/>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4A90324-5144-6B58-BF56-022C63E47D7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29285" y="218373"/>
            <a:ext cx="2509001" cy="514491"/>
          </a:xfrm>
          <a:prstGeom prst="rect">
            <a:avLst/>
          </a:prstGeom>
        </p:spPr>
      </p:pic>
    </p:spTree>
    <p:extLst>
      <p:ext uri="{BB962C8B-B14F-4D97-AF65-F5344CB8AC3E}">
        <p14:creationId xmlns:p14="http://schemas.microsoft.com/office/powerpoint/2010/main" val="273634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ECB4B-AF01-C14B-AC98-00C38D34FE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54109"/>
            <a:ext cx="9143998" cy="3798913"/>
          </a:xfrm>
          <a:prstGeom prst="rect">
            <a:avLst/>
          </a:prstGeom>
        </p:spPr>
      </p:pic>
      <p:sp>
        <p:nvSpPr>
          <p:cNvPr id="13" name="Text Placeholder 8">
            <a:extLst>
              <a:ext uri="{FF2B5EF4-FFF2-40B4-BE49-F238E27FC236}">
                <a16:creationId xmlns:a16="http://schemas.microsoft.com/office/drawing/2014/main" id="{34035520-4E6C-1A49-9197-2E3D8C2D5028}"/>
              </a:ext>
            </a:extLst>
          </p:cNvPr>
          <p:cNvSpPr>
            <a:spLocks noGrp="1"/>
          </p:cNvSpPr>
          <p:nvPr>
            <p:ph type="body" sz="quarter" idx="10" hasCustomPrompt="1"/>
          </p:nvPr>
        </p:nvSpPr>
        <p:spPr>
          <a:xfrm>
            <a:off x="2012261" y="2987971"/>
            <a:ext cx="5119476"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11" name="Rectangle 10">
            <a:extLst>
              <a:ext uri="{FF2B5EF4-FFF2-40B4-BE49-F238E27FC236}">
                <a16:creationId xmlns:a16="http://schemas.microsoft.com/office/drawing/2014/main" id="{9875984D-12DF-1D40-B0A5-B610E0ADFA1E}"/>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7B42FC-7165-41F3-1966-870C4C290E2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29285" y="218373"/>
            <a:ext cx="2509001" cy="514491"/>
          </a:xfrm>
          <a:prstGeom prst="rect">
            <a:avLst/>
          </a:prstGeom>
        </p:spPr>
      </p:pic>
    </p:spTree>
    <p:extLst>
      <p:ext uri="{BB962C8B-B14F-4D97-AF65-F5344CB8AC3E}">
        <p14:creationId xmlns:p14="http://schemas.microsoft.com/office/powerpoint/2010/main" val="89441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Cov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FECB4B-AF01-C14B-AC98-00C38D34FE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0213"/>
            <a:ext cx="9143997" cy="3852810"/>
          </a:xfrm>
          <a:prstGeom prst="rect">
            <a:avLst/>
          </a:prstGeom>
        </p:spPr>
      </p:pic>
      <p:sp>
        <p:nvSpPr>
          <p:cNvPr id="13" name="Text Placeholder 8">
            <a:extLst>
              <a:ext uri="{FF2B5EF4-FFF2-40B4-BE49-F238E27FC236}">
                <a16:creationId xmlns:a16="http://schemas.microsoft.com/office/drawing/2014/main" id="{34035520-4E6C-1A49-9197-2E3D8C2D5028}"/>
              </a:ext>
            </a:extLst>
          </p:cNvPr>
          <p:cNvSpPr>
            <a:spLocks noGrp="1"/>
          </p:cNvSpPr>
          <p:nvPr>
            <p:ph type="body" sz="quarter" idx="10" hasCustomPrompt="1"/>
          </p:nvPr>
        </p:nvSpPr>
        <p:spPr>
          <a:xfrm>
            <a:off x="2118137" y="2959095"/>
            <a:ext cx="4907721" cy="650379"/>
          </a:xfrm>
          <a:prstGeom prst="rect">
            <a:avLst/>
          </a:prstGeom>
          <a:solidFill>
            <a:srgbClr val="004E7C">
              <a:alpha val="75000"/>
            </a:srgbClr>
          </a:solidFill>
          <a:ln w="25400">
            <a:solidFill>
              <a:schemeClr val="bg1"/>
            </a:solidFill>
          </a:ln>
          <a:effectLst/>
        </p:spPr>
        <p:txBody>
          <a:bodyPr anchor="ctr" anchorCtr="1">
            <a:noAutofit/>
          </a:bodyPr>
          <a:lstStyle>
            <a:lvl1pPr marL="0" indent="0" algn="ctr">
              <a:lnSpc>
                <a:spcPct val="100000"/>
              </a:lnSpc>
              <a:buFontTx/>
              <a:buNone/>
              <a:defRPr sz="2800" b="1" i="0" kern="800" cap="none" spc="0">
                <a:solidFill>
                  <a:schemeClr val="bg1"/>
                </a:solidFill>
                <a:latin typeface="Arial" panose="020B0604020202020204" pitchFamily="34" charset="0"/>
                <a:cs typeface="Arial" panose="020B0604020202020204" pitchFamily="34" charset="0"/>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Enter Title Or Heading</a:t>
            </a:r>
          </a:p>
        </p:txBody>
      </p:sp>
      <p:sp>
        <p:nvSpPr>
          <p:cNvPr id="11" name="Rectangle 10">
            <a:extLst>
              <a:ext uri="{FF2B5EF4-FFF2-40B4-BE49-F238E27FC236}">
                <a16:creationId xmlns:a16="http://schemas.microsoft.com/office/drawing/2014/main" id="{B0767B0B-5325-AD40-A026-A0932246BF02}"/>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E857B3B-ADD7-15C8-3CC8-EBB836BBCE4D}"/>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429285" y="218374"/>
            <a:ext cx="2586964" cy="530478"/>
          </a:xfrm>
          <a:prstGeom prst="rect">
            <a:avLst/>
          </a:prstGeom>
        </p:spPr>
      </p:pic>
    </p:spTree>
    <p:extLst>
      <p:ext uri="{BB962C8B-B14F-4D97-AF65-F5344CB8AC3E}">
        <p14:creationId xmlns:p14="http://schemas.microsoft.com/office/powerpoint/2010/main" val="200659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263070"/>
            <a:ext cx="6400800" cy="1172459"/>
          </a:xfrm>
        </p:spPr>
        <p:txBody>
          <a:bodyPr>
            <a:normAutofit/>
          </a:bodyPr>
          <a:lstStyle>
            <a:lvl1pPr marL="0" indent="0" algn="ctr">
              <a:buNone/>
              <a:defRPr sz="20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enter department name</a:t>
            </a:r>
          </a:p>
          <a:p>
            <a:r>
              <a:rPr lang="en-US" dirty="0"/>
              <a:t>And presenter name</a:t>
            </a:r>
          </a:p>
        </p:txBody>
      </p:sp>
      <p:sp>
        <p:nvSpPr>
          <p:cNvPr id="5" name="Text Placeholder 4"/>
          <p:cNvSpPr>
            <a:spLocks noGrp="1"/>
          </p:cNvSpPr>
          <p:nvPr>
            <p:ph type="body" sz="quarter" idx="10" hasCustomPrompt="1"/>
          </p:nvPr>
        </p:nvSpPr>
        <p:spPr>
          <a:xfrm>
            <a:off x="685800" y="806043"/>
            <a:ext cx="7772400" cy="1334690"/>
          </a:xfrm>
        </p:spPr>
        <p:txBody>
          <a:bodyPr anchor="b">
            <a:noAutofit/>
          </a:bodyPr>
          <a:lstStyle>
            <a:lvl1pPr marL="0" indent="0" algn="ctr">
              <a:buFontTx/>
              <a:buNone/>
              <a:defRPr sz="4400" b="1">
                <a:solidFill>
                  <a:schemeClr val="bg1"/>
                </a:solidFill>
              </a:defRPr>
            </a:lvl1pPr>
            <a:lvl2pPr marL="301943" indent="0">
              <a:buFontTx/>
              <a:buNone/>
              <a:defRPr sz="4400"/>
            </a:lvl2pPr>
            <a:lvl3pPr marL="627063" indent="0">
              <a:buFontTx/>
              <a:buNone/>
              <a:defRPr sz="4400"/>
            </a:lvl3pPr>
            <a:lvl4pPr marL="914400" indent="0">
              <a:buFontTx/>
              <a:buNone/>
              <a:defRPr sz="4400"/>
            </a:lvl4pPr>
            <a:lvl5pPr marL="1234440" indent="0">
              <a:buFontTx/>
              <a:buNone/>
              <a:defRPr sz="4400"/>
            </a:lvl5pPr>
          </a:lstStyle>
          <a:p>
            <a:pPr lvl="0"/>
            <a:r>
              <a:rPr lang="en-US" dirty="0"/>
              <a:t>Click to enter title</a:t>
            </a:r>
          </a:p>
        </p:txBody>
      </p:sp>
    </p:spTree>
    <p:extLst>
      <p:ext uri="{BB962C8B-B14F-4D97-AF65-F5344CB8AC3E}">
        <p14:creationId xmlns:p14="http://schemas.microsoft.com/office/powerpoint/2010/main" val="1398717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 Titl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0032" y="1058400"/>
            <a:ext cx="7772400" cy="1143000"/>
          </a:xfrm>
        </p:spPr>
        <p:txBody>
          <a:bodyPr anchor="b">
            <a:normAutofit/>
          </a:bodyPr>
          <a:lstStyle>
            <a:lvl1pPr algn="ctr">
              <a:defRPr sz="3600" b="1" cap="none" baseline="0">
                <a:solidFill>
                  <a:schemeClr val="bg1"/>
                </a:solidFill>
              </a:defRPr>
            </a:lvl1pPr>
          </a:lstStyle>
          <a:p>
            <a:r>
              <a:rPr lang="en-US" dirty="0"/>
              <a:t>Click to enter section title</a:t>
            </a:r>
          </a:p>
        </p:txBody>
      </p:sp>
      <p:sp>
        <p:nvSpPr>
          <p:cNvPr id="3" name="Text Placeholder 2"/>
          <p:cNvSpPr>
            <a:spLocks noGrp="1"/>
          </p:cNvSpPr>
          <p:nvPr>
            <p:ph type="body" idx="1" hasCustomPrompt="1"/>
          </p:nvPr>
        </p:nvSpPr>
        <p:spPr>
          <a:xfrm>
            <a:off x="1367365" y="2319844"/>
            <a:ext cx="6417734" cy="948644"/>
          </a:xfrm>
        </p:spPr>
        <p:txBody>
          <a:bodyPr anchor="t">
            <a:normAutofit/>
          </a:bodyPr>
          <a:lstStyle>
            <a:lvl1pPr marL="0" indent="0" algn="ctr">
              <a:buNone/>
              <a:defRPr sz="20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enter subhead</a:t>
            </a:r>
          </a:p>
        </p:txBody>
      </p:sp>
      <p:sp>
        <p:nvSpPr>
          <p:cNvPr id="5" name="Text Placeholder 8">
            <a:extLst>
              <a:ext uri="{FF2B5EF4-FFF2-40B4-BE49-F238E27FC236}">
                <a16:creationId xmlns:a16="http://schemas.microsoft.com/office/drawing/2014/main" id="{85D4EE35-6721-D045-AA29-65F989CF27F0}"/>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1628433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775" y="1291470"/>
            <a:ext cx="8095566" cy="2758051"/>
          </a:xfrm>
        </p:spPr>
        <p:txBody>
          <a:bodyPr/>
          <a:lstStyle>
            <a:lvl1pPr>
              <a:defRPr sz="2200"/>
            </a:lvl1pPr>
            <a:lvl2pPr>
              <a:defRPr sz="2000"/>
            </a:lvl2pPr>
            <a:lvl3pPr>
              <a:defRPr sz="1800"/>
            </a:lvl3pPr>
            <a:lvl4pPr>
              <a:defRPr sz="1600"/>
            </a:lvl4pPr>
            <a:lvl5pPr>
              <a:defRPr sz="1400"/>
            </a:lvl5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A3071ED8-6DCC-5F4C-817A-0797A9383A63}"/>
              </a:ext>
            </a:extLst>
          </p:cNvPr>
          <p:cNvSpPr>
            <a:spLocks noGrp="1"/>
          </p:cNvSpPr>
          <p:nvPr>
            <p:ph type="title" hasCustomPrompt="1"/>
          </p:nvPr>
        </p:nvSpPr>
        <p:spPr>
          <a:xfrm>
            <a:off x="492303" y="669231"/>
            <a:ext cx="8099038" cy="434148"/>
          </a:xfrm>
        </p:spPr>
        <p:txBody>
          <a:bodyPr/>
          <a:lstStyle/>
          <a:p>
            <a:r>
              <a:rPr lang="en-US" dirty="0"/>
              <a:t>Click to enter slide header</a:t>
            </a:r>
          </a:p>
        </p:txBody>
      </p:sp>
      <p:sp>
        <p:nvSpPr>
          <p:cNvPr id="5" name="Text Placeholder 8">
            <a:extLst>
              <a:ext uri="{FF2B5EF4-FFF2-40B4-BE49-F238E27FC236}">
                <a16:creationId xmlns:a16="http://schemas.microsoft.com/office/drawing/2014/main" id="{92E99931-D177-394B-A025-F58464A44D39}"/>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85850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 Headlin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2303" y="1168874"/>
            <a:ext cx="8113380" cy="528638"/>
          </a:xfrm>
        </p:spPr>
        <p:txBody>
          <a:bodyPr anchor="ctr">
            <a:noAutofit/>
          </a:bodyPr>
          <a:lstStyle>
            <a:lvl1pPr marL="0" indent="0" algn="l">
              <a:buFontTx/>
              <a:buNone/>
              <a:defRPr sz="2400" b="1">
                <a:solidFill>
                  <a:srgbClr val="ABA920"/>
                </a:solidFill>
              </a:defRPr>
            </a:lvl1pPr>
            <a:lvl2pPr marL="301943" indent="0">
              <a:buFontTx/>
              <a:buNone/>
              <a:defRPr sz="2400"/>
            </a:lvl2pPr>
            <a:lvl3pPr marL="627063" indent="0">
              <a:buFontTx/>
              <a:buNone/>
              <a:defRPr sz="2400"/>
            </a:lvl3pPr>
            <a:lvl4pPr marL="914400" indent="0">
              <a:buFontTx/>
              <a:buNone/>
              <a:defRPr sz="2400"/>
            </a:lvl4pPr>
            <a:lvl5pPr marL="1234440" indent="0">
              <a:buFontTx/>
              <a:buNone/>
              <a:defRPr sz="2400"/>
            </a:lvl5pPr>
          </a:lstStyle>
          <a:p>
            <a:pPr lvl="0"/>
            <a:r>
              <a:rPr lang="en-US" dirty="0"/>
              <a:t>Click to enter slide sub-header</a:t>
            </a:r>
          </a:p>
        </p:txBody>
      </p:sp>
      <p:sp>
        <p:nvSpPr>
          <p:cNvPr id="2" name="Title 1"/>
          <p:cNvSpPr>
            <a:spLocks noGrp="1"/>
          </p:cNvSpPr>
          <p:nvPr>
            <p:ph type="title" hasCustomPrompt="1"/>
          </p:nvPr>
        </p:nvSpPr>
        <p:spPr>
          <a:xfrm>
            <a:off x="492303" y="669231"/>
            <a:ext cx="8113380" cy="434148"/>
          </a:xfrm>
        </p:spPr>
        <p:txBody>
          <a:bodyPr/>
          <a:lstStyle/>
          <a:p>
            <a:r>
              <a:rPr lang="en-US" dirty="0"/>
              <a:t>Click to enter slide header</a:t>
            </a:r>
          </a:p>
        </p:txBody>
      </p:sp>
      <p:sp>
        <p:nvSpPr>
          <p:cNvPr id="10" name="Content Placeholder 9"/>
          <p:cNvSpPr>
            <a:spLocks noGrp="1"/>
          </p:cNvSpPr>
          <p:nvPr>
            <p:ph sz="quarter" idx="11" hasCustomPrompt="1"/>
          </p:nvPr>
        </p:nvSpPr>
        <p:spPr>
          <a:xfrm>
            <a:off x="492302" y="1907283"/>
            <a:ext cx="8113381" cy="2467970"/>
          </a:xfrm>
        </p:spPr>
        <p:txBody>
          <a:bodyPr/>
          <a:lstStyle>
            <a:lvl1pPr>
              <a:defRPr sz="2200"/>
            </a:lvl1pPr>
            <a:lvl2pPr>
              <a:defRPr sz="2000"/>
            </a:lvl2pPr>
            <a:lvl3pPr>
              <a:defRPr sz="1800"/>
            </a:lvl3pPr>
            <a:lvl4pPr>
              <a:defRPr sz="1600"/>
            </a:lvl4pPr>
            <a:lvl5pPr>
              <a:defRPr sz="1400"/>
            </a:lvl5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a:extLst>
              <a:ext uri="{FF2B5EF4-FFF2-40B4-BE49-F238E27FC236}">
                <a16:creationId xmlns:a16="http://schemas.microsoft.com/office/drawing/2014/main" id="{7BEF89AB-F530-0E44-8030-49038F070092}"/>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83326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303" y="661857"/>
            <a:ext cx="7998554" cy="434148"/>
          </a:xfrm>
        </p:spPr>
        <p:txBody>
          <a:bodyPr/>
          <a:lstStyle/>
          <a:p>
            <a:r>
              <a:rPr lang="en-US" dirty="0"/>
              <a:t>Click to enter slide header</a:t>
            </a:r>
          </a:p>
        </p:txBody>
      </p:sp>
      <p:sp>
        <p:nvSpPr>
          <p:cNvPr id="9" name="Content Placeholder 8"/>
          <p:cNvSpPr>
            <a:spLocks noGrp="1"/>
          </p:cNvSpPr>
          <p:nvPr>
            <p:ph sz="quarter" idx="13" hasCustomPrompt="1"/>
          </p:nvPr>
        </p:nvSpPr>
        <p:spPr>
          <a:xfrm>
            <a:off x="492303" y="1404897"/>
            <a:ext cx="3822192" cy="2978052"/>
          </a:xfrm>
        </p:spPr>
        <p:txBody>
          <a:bodyPr/>
          <a:lstStyle>
            <a:lvl1pPr>
              <a:defRPr sz="2200"/>
            </a:lvl1pPr>
            <a:lvl2pPr>
              <a:defRPr sz="2000"/>
            </a:lvl2p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hasCustomPrompt="1"/>
          </p:nvPr>
        </p:nvSpPr>
        <p:spPr>
          <a:xfrm>
            <a:off x="4608280" y="1404897"/>
            <a:ext cx="4012152" cy="2978052"/>
          </a:xfrm>
        </p:spPr>
        <p:txBody>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8">
            <a:extLst>
              <a:ext uri="{FF2B5EF4-FFF2-40B4-BE49-F238E27FC236}">
                <a16:creationId xmlns:a16="http://schemas.microsoft.com/office/drawing/2014/main" id="{E49CB52E-A24F-6D4F-A570-8B9A3CFE5CAB}"/>
              </a:ext>
            </a:extLst>
          </p:cNvPr>
          <p:cNvSpPr>
            <a:spLocks noGrp="1"/>
          </p:cNvSpPr>
          <p:nvPr>
            <p:ph type="body" sz="quarter" idx="12" hasCustomPrompt="1"/>
          </p:nvPr>
        </p:nvSpPr>
        <p:spPr>
          <a:xfrm>
            <a:off x="185195" y="4845741"/>
            <a:ext cx="6309137" cy="258696"/>
          </a:xfrm>
        </p:spPr>
        <p:txBody>
          <a:bodyPr>
            <a:noAutofit/>
          </a:bodyPr>
          <a:lstStyle>
            <a:lvl1pPr marL="0" indent="0" algn="l">
              <a:buFontTx/>
              <a:buNone/>
              <a:defRPr sz="800" b="1" kern="800" cap="all" spc="250">
                <a:solidFill>
                  <a:schemeClr val="tx1">
                    <a:lumMod val="75000"/>
                    <a:lumOff val="25000"/>
                  </a:schemeClr>
                </a:solidFill>
              </a:defRPr>
            </a:lvl1pPr>
            <a:lvl2pPr marL="301943" indent="0">
              <a:buFontTx/>
              <a:buNone/>
              <a:defRPr sz="800"/>
            </a:lvl2pPr>
            <a:lvl3pPr marL="627063" indent="0">
              <a:buFontTx/>
              <a:buNone/>
              <a:defRPr sz="800"/>
            </a:lvl3pPr>
            <a:lvl4pPr marL="914400" indent="0">
              <a:buFontTx/>
              <a:buNone/>
              <a:defRPr sz="800"/>
            </a:lvl4pPr>
            <a:lvl5pPr marL="1234440" indent="0">
              <a:buFontTx/>
              <a:buNone/>
              <a:defRPr sz="800"/>
            </a:lvl5pPr>
          </a:lstStyle>
          <a:p>
            <a:pPr lvl="0"/>
            <a:r>
              <a:rPr lang="en-US" dirty="0"/>
              <a:t>CLICK TO ADD PRESENTATION/section TITLE</a:t>
            </a:r>
          </a:p>
        </p:txBody>
      </p:sp>
    </p:spTree>
    <p:extLst>
      <p:ext uri="{BB962C8B-B14F-4D97-AF65-F5344CB8AC3E}">
        <p14:creationId xmlns:p14="http://schemas.microsoft.com/office/powerpoint/2010/main" val="108924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81130B-5B92-124E-AA5F-64EF3AD0DD76}"/>
              </a:ext>
            </a:extLst>
          </p:cNvPr>
          <p:cNvSpPr/>
          <p:nvPr userDrawn="1"/>
        </p:nvSpPr>
        <p:spPr>
          <a:xfrm>
            <a:off x="-16477" y="4736456"/>
            <a:ext cx="9173020" cy="407044"/>
          </a:xfrm>
          <a:prstGeom prst="rect">
            <a:avLst/>
          </a:prstGeom>
          <a:solidFill>
            <a:srgbClr val="ABA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5D159E-E9BA-CC45-819F-6E1D3E2A2A8F}"/>
              </a:ext>
            </a:extLst>
          </p:cNvPr>
          <p:cNvSpPr/>
          <p:nvPr userDrawn="1"/>
        </p:nvSpPr>
        <p:spPr>
          <a:xfrm>
            <a:off x="-1" y="265472"/>
            <a:ext cx="9143999" cy="4382030"/>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41AE0A67-153A-FE4F-8840-3C979849C68A}"/>
              </a:ext>
            </a:extLst>
          </p:cNvPr>
          <p:cNvSpPr txBox="1">
            <a:spLocks/>
          </p:cNvSpPr>
          <p:nvPr userDrawn="1"/>
        </p:nvSpPr>
        <p:spPr>
          <a:xfrm>
            <a:off x="6590805" y="4778401"/>
            <a:ext cx="2383157" cy="335791"/>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3000" kern="1200">
                <a:solidFill>
                  <a:srgbClr val="629DD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000" b="1" i="0" kern="800" spc="250" dirty="0">
                <a:solidFill>
                  <a:schemeClr val="bg1"/>
                </a:solidFill>
                <a:latin typeface="Arial" panose="020B0604020202020204" pitchFamily="34" charset="0"/>
                <a:cs typeface="Arial" panose="020B0604020202020204" pitchFamily="34" charset="0"/>
              </a:rPr>
              <a:t>SAMARITAN’S PURSE</a:t>
            </a:r>
            <a:r>
              <a:rPr lang="en-US" sz="1000" b="1" i="0" kern="800" spc="250" baseline="30000" dirty="0">
                <a:solidFill>
                  <a:schemeClr val="bg1"/>
                </a:solidFill>
                <a:latin typeface="Arial" panose="020B0604020202020204" pitchFamily="34" charset="0"/>
                <a:cs typeface="Arial" panose="020B0604020202020204" pitchFamily="34" charset="0"/>
              </a:rPr>
              <a:t>®</a:t>
            </a:r>
          </a:p>
        </p:txBody>
      </p:sp>
      <p:sp>
        <p:nvSpPr>
          <p:cNvPr id="2" name="Title Placeholder 1"/>
          <p:cNvSpPr>
            <a:spLocks noGrp="1"/>
          </p:cNvSpPr>
          <p:nvPr userDrawn="1">
            <p:ph type="title"/>
          </p:nvPr>
        </p:nvSpPr>
        <p:spPr>
          <a:xfrm>
            <a:off x="492303" y="661857"/>
            <a:ext cx="7998554" cy="434148"/>
          </a:xfrm>
          <a:prstGeom prst="rect">
            <a:avLst/>
          </a:prstGeom>
          <a:noFill/>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userDrawn="1">
            <p:ph type="body" idx="1"/>
          </p:nvPr>
        </p:nvSpPr>
        <p:spPr>
          <a:xfrm>
            <a:off x="492302" y="1371181"/>
            <a:ext cx="7998555" cy="29402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911CE7F6-A238-4B40-B8BD-4F7BE2075D32}"/>
              </a:ext>
            </a:extLst>
          </p:cNvPr>
          <p:cNvGrpSpPr/>
          <p:nvPr userDrawn="1"/>
        </p:nvGrpSpPr>
        <p:grpSpPr>
          <a:xfrm>
            <a:off x="0" y="3972060"/>
            <a:ext cx="9173022" cy="675442"/>
            <a:chOff x="-16478" y="3965359"/>
            <a:chExt cx="9173022" cy="809842"/>
          </a:xfrm>
        </p:grpSpPr>
        <p:sp>
          <p:nvSpPr>
            <p:cNvPr id="15" name="Freeform 14">
              <a:extLst>
                <a:ext uri="{FF2B5EF4-FFF2-40B4-BE49-F238E27FC236}">
                  <a16:creationId xmlns:a16="http://schemas.microsoft.com/office/drawing/2014/main" id="{504DDA28-E2D3-D64D-8C95-0910D6E774F3}"/>
                </a:ext>
              </a:extLst>
            </p:cNvPr>
            <p:cNvSpPr>
              <a:spLocks/>
            </p:cNvSpPr>
            <p:nvPr/>
          </p:nvSpPr>
          <p:spPr bwMode="hidden">
            <a:xfrm flipH="1">
              <a:off x="-16478" y="4050671"/>
              <a:ext cx="3036077" cy="434815"/>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1">
                <a:alpha val="16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a:extLst>
                <a:ext uri="{FF2B5EF4-FFF2-40B4-BE49-F238E27FC236}">
                  <a16:creationId xmlns:a16="http://schemas.microsoft.com/office/drawing/2014/main" id="{58F5E957-A450-E84A-AE56-E562E60E8510}"/>
                </a:ext>
              </a:extLst>
            </p:cNvPr>
            <p:cNvSpPr>
              <a:spLocks/>
            </p:cNvSpPr>
            <p:nvPr/>
          </p:nvSpPr>
          <p:spPr bwMode="hidden">
            <a:xfrm flipH="1">
              <a:off x="793979" y="3969355"/>
              <a:ext cx="5830656" cy="51770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1">
                <a:alpha val="16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0">
              <a:extLst>
                <a:ext uri="{FF2B5EF4-FFF2-40B4-BE49-F238E27FC236}">
                  <a16:creationId xmlns:a16="http://schemas.microsoft.com/office/drawing/2014/main" id="{F691CF07-4CEA-E84B-A25C-23DD30A75DC2}"/>
                </a:ext>
              </a:extLst>
            </p:cNvPr>
            <p:cNvSpPr>
              <a:spLocks/>
            </p:cNvSpPr>
            <p:nvPr/>
          </p:nvSpPr>
          <p:spPr bwMode="hidden">
            <a:xfrm flipH="1">
              <a:off x="-16477" y="3965359"/>
              <a:ext cx="9173021" cy="809842"/>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bg1">
                <a:alpha val="11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03349446"/>
      </p:ext>
    </p:extLst>
  </p:cSld>
  <p:clrMap bg1="lt1" tx1="dk1" bg2="lt2" tx2="dk2" accent1="accent1" accent2="accent2" accent3="accent3" accent4="accent4" accent5="accent5" accent6="accent6" hlink="hlink" folHlink="folHlink"/>
  <p:sldLayoutIdLst>
    <p:sldLayoutId id="2147483835" r:id="rId1"/>
    <p:sldLayoutId id="2147483846" r:id="rId2"/>
    <p:sldLayoutId id="2147483892" r:id="rId3"/>
    <p:sldLayoutId id="2147483894" r:id="rId4"/>
    <p:sldLayoutId id="2147483837" r:id="rId5"/>
    <p:sldLayoutId id="2147483838" r:id="rId6"/>
    <p:sldLayoutId id="2147483839" r:id="rId7"/>
    <p:sldLayoutId id="2147483840" r:id="rId8"/>
    <p:sldLayoutId id="2147483841" r:id="rId9"/>
    <p:sldLayoutId id="2147483842" r:id="rId10"/>
    <p:sldLayoutId id="2147483844" r:id="rId11"/>
    <p:sldLayoutId id="2147483895" r:id="rId12"/>
    <p:sldLayoutId id="2147483845" r:id="rId13"/>
    <p:sldLayoutId id="2147483889" r:id="rId14"/>
    <p:sldLayoutId id="2147483896" r:id="rId15"/>
    <p:sldLayoutId id="2147483897" r:id="rId16"/>
  </p:sldLayoutIdLst>
  <p:hf sldNum="0" hdr="0" ftr="0" dt="0"/>
  <p:txStyles>
    <p:titleStyle>
      <a:lvl1pPr algn="l" defTabSz="914400" rtl="0" eaLnBrk="1" latinLnBrk="0" hangingPunct="1">
        <a:spcBef>
          <a:spcPct val="0"/>
        </a:spcBef>
        <a:buNone/>
        <a:defRPr sz="3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rgbClr val="ABA920"/>
        </a:buClr>
        <a:buSzPct val="120000"/>
        <a:buFont typeface="Arial"/>
        <a:buChar char="•"/>
        <a:defRPr sz="2200" kern="1200">
          <a:solidFill>
            <a:schemeClr val="bg1">
              <a:lumMod val="85000"/>
            </a:schemeClr>
          </a:solidFill>
          <a:latin typeface="+mn-lt"/>
          <a:ea typeface="+mn-ea"/>
          <a:cs typeface="+mn-cs"/>
        </a:defRPr>
      </a:lvl1pPr>
      <a:lvl2pPr marL="576263" indent="-274320" algn="l" defTabSz="914400" rtl="0" eaLnBrk="1" latinLnBrk="0" hangingPunct="1">
        <a:spcBef>
          <a:spcPct val="20000"/>
        </a:spcBef>
        <a:buClr>
          <a:srgbClr val="ABA920"/>
        </a:buClr>
        <a:buSzPct val="120000"/>
        <a:buFont typeface="Arial"/>
        <a:buChar char="•"/>
        <a:defRPr sz="2000" kern="1200">
          <a:solidFill>
            <a:schemeClr val="bg1">
              <a:lumMod val="85000"/>
            </a:schemeClr>
          </a:solidFill>
          <a:latin typeface="+mn-lt"/>
          <a:ea typeface="+mn-ea"/>
          <a:cs typeface="+mn-cs"/>
        </a:defRPr>
      </a:lvl2pPr>
      <a:lvl3pPr marL="855663" indent="-228600" algn="l" defTabSz="914400" rtl="0" eaLnBrk="1" latinLnBrk="0" hangingPunct="1">
        <a:spcBef>
          <a:spcPct val="20000"/>
        </a:spcBef>
        <a:buClr>
          <a:srgbClr val="ABA920"/>
        </a:buClr>
        <a:buSzPct val="120000"/>
        <a:buFont typeface="Arial"/>
        <a:buChar char="•"/>
        <a:defRPr sz="1800" kern="1200">
          <a:solidFill>
            <a:schemeClr val="bg1">
              <a:lumMod val="85000"/>
            </a:schemeClr>
          </a:solidFill>
          <a:latin typeface="+mn-lt"/>
          <a:ea typeface="+mn-ea"/>
          <a:cs typeface="+mn-cs"/>
        </a:defRPr>
      </a:lvl3pPr>
      <a:lvl4pPr marL="1143000" indent="-228600" algn="l" defTabSz="914400" rtl="0" eaLnBrk="1" latinLnBrk="0" hangingPunct="1">
        <a:spcBef>
          <a:spcPct val="20000"/>
        </a:spcBef>
        <a:buClr>
          <a:srgbClr val="ABA920"/>
        </a:buClr>
        <a:buSzPct val="120000"/>
        <a:buFont typeface="Arial"/>
        <a:buChar char="•"/>
        <a:defRPr sz="1600" kern="1200">
          <a:solidFill>
            <a:schemeClr val="bg1">
              <a:lumMod val="85000"/>
            </a:schemeClr>
          </a:solidFill>
          <a:latin typeface="+mn-lt"/>
          <a:ea typeface="+mn-ea"/>
          <a:cs typeface="+mn-cs"/>
        </a:defRPr>
      </a:lvl4pPr>
      <a:lvl5pPr marL="1463040" indent="-228600" algn="l" defTabSz="914400" rtl="0" eaLnBrk="1" latinLnBrk="0" hangingPunct="1">
        <a:spcBef>
          <a:spcPct val="20000"/>
        </a:spcBef>
        <a:buClr>
          <a:srgbClr val="ABA920"/>
        </a:buClr>
        <a:buSzPct val="120000"/>
        <a:buFont typeface="Arial"/>
        <a:buChar char="•"/>
        <a:defRPr sz="1400" kern="1200">
          <a:solidFill>
            <a:schemeClr val="bg1">
              <a:lumMod val="85000"/>
            </a:schemeClr>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06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a:ext>
            </a:extLst>
          </a:blip>
          <a:srcRect/>
          <a:stretch/>
        </p:blipFill>
        <p:spPr>
          <a:xfrm>
            <a:off x="22"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1926760" y="3026676"/>
            <a:ext cx="5290480" cy="650379"/>
          </a:xfrm>
        </p:spPr>
        <p:txBody>
          <a:bodyPr anchor="ctr">
            <a:normAutofit/>
          </a:bodyPr>
          <a:lstStyle/>
          <a:p>
            <a:r>
              <a:rPr lang="en-GB" dirty="0"/>
              <a:t>Medical Ministries</a:t>
            </a:r>
          </a:p>
        </p:txBody>
      </p:sp>
    </p:spTree>
    <p:extLst>
      <p:ext uri="{BB962C8B-B14F-4D97-AF65-F5344CB8AC3E}">
        <p14:creationId xmlns:p14="http://schemas.microsoft.com/office/powerpoint/2010/main" val="164346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2594063" y="3026676"/>
            <a:ext cx="3955873" cy="650379"/>
          </a:xfrm>
        </p:spPr>
        <p:txBody>
          <a:bodyPr anchor="ctr">
            <a:normAutofit/>
          </a:bodyPr>
          <a:lstStyle/>
          <a:p>
            <a:r>
              <a:rPr lang="en-GB" dirty="0"/>
              <a:t>Women At Risk</a:t>
            </a:r>
          </a:p>
        </p:txBody>
      </p:sp>
    </p:spTree>
    <p:extLst>
      <p:ext uri="{BB962C8B-B14F-4D97-AF65-F5344CB8AC3E}">
        <p14:creationId xmlns:p14="http://schemas.microsoft.com/office/powerpoint/2010/main" val="105950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8D2EF3-05F9-0240-959D-F50F658B424C}"/>
              </a:ext>
            </a:extLst>
          </p:cNvPr>
          <p:cNvSpPr>
            <a:spLocks noGrp="1" noRot="1" noMove="1" noResize="1" noEditPoints="1" noAdjustHandles="1" noChangeArrowheads="1" noChangeShapeType="1"/>
          </p:cNvSpPr>
          <p:nvPr>
            <p:ph type="title"/>
          </p:nvPr>
        </p:nvSpPr>
        <p:spPr>
          <a:xfrm>
            <a:off x="522481" y="2066399"/>
            <a:ext cx="8099038" cy="1224000"/>
          </a:xfrm>
        </p:spPr>
        <p:txBody>
          <a:bodyPr/>
          <a:lstStyle/>
          <a:p>
            <a:pPr algn="ctr"/>
            <a:r>
              <a:rPr lang="en-GB" sz="4000" dirty="0">
                <a:latin typeface="Libre Franklin" pitchFamily="2" charset="77"/>
              </a:rPr>
              <a:t>Thank you</a:t>
            </a:r>
            <a:br>
              <a:rPr lang="en-GB" sz="4000" dirty="0">
                <a:latin typeface="Libre Franklin" pitchFamily="2" charset="77"/>
              </a:rPr>
            </a:br>
            <a:endParaRPr lang="en-GB" sz="4000" b="0" dirty="0">
              <a:latin typeface="Libre Franklin Light" pitchFamily="2" charset="77"/>
            </a:endParaRPr>
          </a:p>
        </p:txBody>
      </p:sp>
      <p:pic>
        <p:nvPicPr>
          <p:cNvPr id="6" name="Picture 5">
            <a:extLst>
              <a:ext uri="{FF2B5EF4-FFF2-40B4-BE49-F238E27FC236}">
                <a16:creationId xmlns:a16="http://schemas.microsoft.com/office/drawing/2014/main" id="{9D1222C6-0CFA-8142-99B9-6449004A95DB}"/>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3648525" y="2955677"/>
            <a:ext cx="1846950" cy="669445"/>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13CF0F8-82A3-781F-A752-36AA50E4BB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1432" y="-7144"/>
            <a:ext cx="9194006" cy="5171628"/>
          </a:xfrm>
          <a:prstGeom prst="rect">
            <a:avLst/>
          </a:prstGeom>
        </p:spPr>
      </p:pic>
    </p:spTree>
    <p:extLst>
      <p:ext uri="{BB962C8B-B14F-4D97-AF65-F5344CB8AC3E}">
        <p14:creationId xmlns:p14="http://schemas.microsoft.com/office/powerpoint/2010/main" val="130891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8B72A42-48C8-C1B4-8F62-08488EF9B78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a:ext>
            </a:extLst>
          </a:blip>
          <a:srcRect/>
          <a:stretch/>
        </p:blipFill>
        <p:spPr>
          <a:xfrm>
            <a:off x="0" y="832284"/>
            <a:ext cx="5124866" cy="3820738"/>
          </a:xfrm>
          <a:noFill/>
        </p:spPr>
      </p:pic>
      <p:sp>
        <p:nvSpPr>
          <p:cNvPr id="12" name="Text Placeholder 2">
            <a:extLst>
              <a:ext uri="{FF2B5EF4-FFF2-40B4-BE49-F238E27FC236}">
                <a16:creationId xmlns:a16="http://schemas.microsoft.com/office/drawing/2014/main" id="{64EA52BE-D19A-0C7B-B2C7-9333AA53CED4}"/>
              </a:ext>
            </a:extLst>
          </p:cNvPr>
          <p:cNvSpPr>
            <a:spLocks noGrp="1" noRot="1" noMove="1" noResize="1" noEditPoints="1" noAdjustHandles="1" noChangeArrowheads="1" noChangeShapeType="1"/>
          </p:cNvSpPr>
          <p:nvPr>
            <p:ph type="body" sz="quarter" idx="10"/>
          </p:nvPr>
        </p:nvSpPr>
        <p:spPr>
          <a:xfrm>
            <a:off x="797282" y="2417464"/>
            <a:ext cx="2877572" cy="650379"/>
          </a:xfrm>
        </p:spPr>
        <p:txBody>
          <a:bodyPr/>
          <a:lstStyle/>
          <a:p>
            <a:r>
              <a:rPr lang="en-US" dirty="0"/>
              <a:t>Who We Are</a:t>
            </a:r>
          </a:p>
        </p:txBody>
      </p:sp>
      <p:sp>
        <p:nvSpPr>
          <p:cNvPr id="8" name="Text Placeholder 2">
            <a:extLst>
              <a:ext uri="{FF2B5EF4-FFF2-40B4-BE49-F238E27FC236}">
                <a16:creationId xmlns:a16="http://schemas.microsoft.com/office/drawing/2014/main" id="{8C6AAABA-780C-604D-A694-C2166EAB1553}"/>
              </a:ext>
            </a:extLst>
          </p:cNvPr>
          <p:cNvSpPr txBox="1">
            <a:spLocks noGrp="1" noRot="1" noMove="1" noResize="1" noEditPoints="1" noAdjustHandles="1" noChangeArrowheads="1" noChangeShapeType="1"/>
          </p:cNvSpPr>
          <p:nvPr/>
        </p:nvSpPr>
        <p:spPr>
          <a:xfrm>
            <a:off x="5124866" y="832284"/>
            <a:ext cx="4019134" cy="3820737"/>
          </a:xfrm>
          <a:prstGeom prst="rect">
            <a:avLst/>
          </a:prstGeom>
          <a:solidFill>
            <a:srgbClr val="004E7C">
              <a:alpha val="75000"/>
            </a:srgbClr>
          </a:solidFill>
          <a:ln w="25400">
            <a:noFill/>
          </a:ln>
          <a:effectLst/>
        </p:spPr>
        <p:txBody>
          <a:bodyPr vert="horz" lIns="91440" tIns="45720" rIns="91440" bIns="45720" rtlCol="0" anchor="ctr" anchorCtr="1">
            <a:noAutofit/>
          </a:bodyPr>
          <a:lstStyle>
            <a:lvl1pPr marL="0" indent="0" algn="ctr" defTabSz="914400" rtl="0" eaLnBrk="1" latinLnBrk="0" hangingPunct="1">
              <a:lnSpc>
                <a:spcPct val="100000"/>
              </a:lnSpc>
              <a:spcBef>
                <a:spcPct val="20000"/>
              </a:spcBef>
              <a:buClr>
                <a:srgbClr val="ABA920"/>
              </a:buClr>
              <a:buSzPct val="120000"/>
              <a:buFontTx/>
              <a:buNone/>
              <a:defRPr sz="2800" b="1" i="0" kern="800" cap="none" spc="0">
                <a:solidFill>
                  <a:schemeClr val="bg1"/>
                </a:solidFill>
                <a:latin typeface="Arial" panose="020B0604020202020204" pitchFamily="34" charset="0"/>
                <a:ea typeface="+mn-ea"/>
                <a:cs typeface="Arial" panose="020B0604020202020204" pitchFamily="34" charset="0"/>
              </a:defRPr>
            </a:lvl1pPr>
            <a:lvl2pPr marL="301943" indent="0" algn="l" defTabSz="914400" rtl="0" eaLnBrk="1" latinLnBrk="0" hangingPunct="1">
              <a:spcBef>
                <a:spcPct val="20000"/>
              </a:spcBef>
              <a:buClr>
                <a:srgbClr val="ABA920"/>
              </a:buClr>
              <a:buSzPct val="120000"/>
              <a:buFontTx/>
              <a:buNone/>
              <a:defRPr sz="800" kern="1200">
                <a:solidFill>
                  <a:schemeClr val="bg1">
                    <a:lumMod val="85000"/>
                  </a:schemeClr>
                </a:solidFill>
                <a:latin typeface="+mn-lt"/>
                <a:ea typeface="+mn-ea"/>
                <a:cs typeface="+mn-cs"/>
              </a:defRPr>
            </a:lvl2pPr>
            <a:lvl3pPr marL="627063" indent="0" algn="l" defTabSz="914400" rtl="0" eaLnBrk="1" latinLnBrk="0" hangingPunct="1">
              <a:spcBef>
                <a:spcPct val="20000"/>
              </a:spcBef>
              <a:buClr>
                <a:srgbClr val="ABA920"/>
              </a:buClr>
              <a:buSzPct val="120000"/>
              <a:buFontTx/>
              <a:buNone/>
              <a:defRPr sz="800" kern="1200">
                <a:solidFill>
                  <a:schemeClr val="bg1">
                    <a:lumMod val="85000"/>
                  </a:schemeClr>
                </a:solidFill>
                <a:latin typeface="+mn-lt"/>
                <a:ea typeface="+mn-ea"/>
                <a:cs typeface="+mn-cs"/>
              </a:defRPr>
            </a:lvl3pPr>
            <a:lvl4pPr marL="914400" indent="0" algn="l" defTabSz="914400" rtl="0" eaLnBrk="1" latinLnBrk="0" hangingPunct="1">
              <a:spcBef>
                <a:spcPct val="20000"/>
              </a:spcBef>
              <a:buClr>
                <a:srgbClr val="ABA920"/>
              </a:buClr>
              <a:buSzPct val="120000"/>
              <a:buFontTx/>
              <a:buNone/>
              <a:defRPr sz="800" kern="1200">
                <a:solidFill>
                  <a:schemeClr val="bg1">
                    <a:lumMod val="85000"/>
                  </a:schemeClr>
                </a:solidFill>
                <a:latin typeface="+mn-lt"/>
                <a:ea typeface="+mn-ea"/>
                <a:cs typeface="+mn-cs"/>
              </a:defRPr>
            </a:lvl4pPr>
            <a:lvl5pPr marL="1234440" indent="0" algn="l" defTabSz="914400" rtl="0" eaLnBrk="1" latinLnBrk="0" hangingPunct="1">
              <a:spcBef>
                <a:spcPct val="20000"/>
              </a:spcBef>
              <a:buClr>
                <a:srgbClr val="ABA920"/>
              </a:buClr>
              <a:buSzPct val="120000"/>
              <a:buFontTx/>
              <a:buNone/>
              <a:defRPr sz="800" kern="1200">
                <a:solidFill>
                  <a:schemeClr val="bg1">
                    <a:lumMod val="85000"/>
                  </a:schemeClr>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GB" sz="2000" dirty="0"/>
              <a:t>After sharing the story of the Good Samaritan, Jesus said “Go and do likewise.” </a:t>
            </a:r>
          </a:p>
          <a:p>
            <a:endParaRPr lang="en-GB" sz="2000" dirty="0"/>
          </a:p>
          <a:p>
            <a:r>
              <a:rPr lang="en-GB" sz="2000" dirty="0"/>
              <a:t>That is the mission of Samaritan’s Purse – to follow the example of Christ by helping those in need and proclaiming the hope of the Gospel.</a:t>
            </a:r>
          </a:p>
        </p:txBody>
      </p:sp>
    </p:spTree>
    <p:extLst>
      <p:ext uri="{BB962C8B-B14F-4D97-AF65-F5344CB8AC3E}">
        <p14:creationId xmlns:p14="http://schemas.microsoft.com/office/powerpoint/2010/main" val="866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F7FD92-03F2-D09A-56F8-6908717C4FA9}"/>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2" name="Text Placeholder 1">
            <a:extLst>
              <a:ext uri="{FF2B5EF4-FFF2-40B4-BE49-F238E27FC236}">
                <a16:creationId xmlns:a16="http://schemas.microsoft.com/office/drawing/2014/main" id="{5961E7BF-0D94-F25D-6C5C-1DE4B75E7666}"/>
              </a:ext>
            </a:extLst>
          </p:cNvPr>
          <p:cNvSpPr>
            <a:spLocks noGrp="1" noRot="1" noMove="1" noResize="1" noEditPoints="1" noAdjustHandles="1" noChangeArrowheads="1" noChangeShapeType="1"/>
          </p:cNvSpPr>
          <p:nvPr>
            <p:ph type="body" sz="quarter" idx="10"/>
          </p:nvPr>
        </p:nvSpPr>
        <p:spPr>
          <a:xfrm>
            <a:off x="1435636" y="3026676"/>
            <a:ext cx="6272726" cy="650379"/>
          </a:xfrm>
        </p:spPr>
        <p:txBody>
          <a:bodyPr anchor="ctr">
            <a:normAutofit/>
          </a:bodyPr>
          <a:lstStyle/>
          <a:p>
            <a:r>
              <a:rPr lang="en-GB" dirty="0"/>
              <a:t>International Crisis Response</a:t>
            </a:r>
          </a:p>
        </p:txBody>
      </p:sp>
    </p:spTree>
    <p:extLst>
      <p:ext uri="{BB962C8B-B14F-4D97-AF65-F5344CB8AC3E}">
        <p14:creationId xmlns:p14="http://schemas.microsoft.com/office/powerpoint/2010/main" val="222191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tent&#10;&#10;Description automatically generated">
            <a:extLst>
              <a:ext uri="{FF2B5EF4-FFF2-40B4-BE49-F238E27FC236}">
                <a16:creationId xmlns:a16="http://schemas.microsoft.com/office/drawing/2014/main" id="{CDF7FD92-03F2-D09A-56F8-6908717C4FA9}"/>
              </a:ext>
            </a:extLst>
          </p:cNvPr>
          <p:cNvPicPr>
            <a:picLocks noGrp="1" noRot="1" noChangeAspect="1" noMove="1" noResize="1" noEditPoints="1" noAdjustHandles="1" noChangeArrowheads="1" noChangeShapeType="1" noCrop="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832285"/>
            <a:ext cx="9143978" cy="3820738"/>
          </a:xfrm>
          <a:noFill/>
        </p:spPr>
      </p:pic>
      <p:sp>
        <p:nvSpPr>
          <p:cNvPr id="2" name="Text Placeholder 1">
            <a:extLst>
              <a:ext uri="{FF2B5EF4-FFF2-40B4-BE49-F238E27FC236}">
                <a16:creationId xmlns:a16="http://schemas.microsoft.com/office/drawing/2014/main" id="{5961E7BF-0D94-F25D-6C5C-1DE4B75E7666}"/>
              </a:ext>
            </a:extLst>
          </p:cNvPr>
          <p:cNvSpPr>
            <a:spLocks noGrp="1" noRot="1" noMove="1" noResize="1" noEditPoints="1" noAdjustHandles="1" noChangeArrowheads="1" noChangeShapeType="1"/>
          </p:cNvSpPr>
          <p:nvPr>
            <p:ph type="body" sz="quarter" idx="10"/>
          </p:nvPr>
        </p:nvSpPr>
        <p:spPr>
          <a:xfrm>
            <a:off x="1435636" y="3026676"/>
            <a:ext cx="6272726" cy="650379"/>
          </a:xfrm>
        </p:spPr>
        <p:txBody>
          <a:bodyPr anchor="ctr">
            <a:normAutofit fontScale="92500"/>
          </a:bodyPr>
          <a:lstStyle/>
          <a:p>
            <a:r>
              <a:rPr lang="en-GB" dirty="0"/>
              <a:t>Disaster Assistance Response Team</a:t>
            </a:r>
          </a:p>
        </p:txBody>
      </p:sp>
    </p:spTree>
    <p:extLst>
      <p:ext uri="{BB962C8B-B14F-4D97-AF65-F5344CB8AC3E}">
        <p14:creationId xmlns:p14="http://schemas.microsoft.com/office/powerpoint/2010/main" val="157745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tent&#10;&#10;Description automatically generated">
            <a:extLst>
              <a:ext uri="{FF2B5EF4-FFF2-40B4-BE49-F238E27FC236}">
                <a16:creationId xmlns:a16="http://schemas.microsoft.com/office/drawing/2014/main" id="{CDF7FD92-03F2-D09A-56F8-6908717C4FA9}"/>
              </a:ext>
            </a:extLst>
          </p:cNvPr>
          <p:cNvPicPr>
            <a:picLocks noGrp="1" noRot="1" noChangeAspect="1" noMove="1" noResize="1" noEditPoints="1" noAdjustHandles="1" noChangeArrowheads="1" noChangeShapeType="1" noCrop="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832285"/>
            <a:ext cx="9143978" cy="3820738"/>
          </a:xfrm>
          <a:noFill/>
        </p:spPr>
      </p:pic>
      <p:sp>
        <p:nvSpPr>
          <p:cNvPr id="2" name="Text Placeholder 1">
            <a:extLst>
              <a:ext uri="{FF2B5EF4-FFF2-40B4-BE49-F238E27FC236}">
                <a16:creationId xmlns:a16="http://schemas.microsoft.com/office/drawing/2014/main" id="{5961E7BF-0D94-F25D-6C5C-1DE4B75E7666}"/>
              </a:ext>
            </a:extLst>
          </p:cNvPr>
          <p:cNvSpPr>
            <a:spLocks noGrp="1" noRot="1" noMove="1" noResize="1" noEditPoints="1" noAdjustHandles="1" noChangeArrowheads="1" noChangeShapeType="1"/>
          </p:cNvSpPr>
          <p:nvPr>
            <p:ph type="body" sz="quarter" idx="10"/>
          </p:nvPr>
        </p:nvSpPr>
        <p:spPr>
          <a:xfrm>
            <a:off x="1435636" y="3026676"/>
            <a:ext cx="6272726" cy="650379"/>
          </a:xfrm>
        </p:spPr>
        <p:txBody>
          <a:bodyPr anchor="ctr">
            <a:normAutofit fontScale="92500"/>
          </a:bodyPr>
          <a:lstStyle/>
          <a:p>
            <a:r>
              <a:rPr lang="en-GB" dirty="0"/>
              <a:t>Disaster Assistance Response Team</a:t>
            </a:r>
          </a:p>
        </p:txBody>
      </p:sp>
    </p:spTree>
    <p:extLst>
      <p:ext uri="{BB962C8B-B14F-4D97-AF65-F5344CB8AC3E}">
        <p14:creationId xmlns:p14="http://schemas.microsoft.com/office/powerpoint/2010/main" val="232619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AA11F2-840E-FE4E-D440-D5998AB267C1}"/>
              </a:ext>
            </a:extLst>
          </p:cNvPr>
          <p:cNvSpPr>
            <a:spLocks noGrp="1" noRot="1" noMove="1" noResize="1" noEditPoints="1" noAdjustHandles="1" noChangeArrowheads="1" noChangeShapeType="1"/>
          </p:cNvSpPr>
          <p:nvPr>
            <p:ph type="body" sz="quarter" idx="10"/>
          </p:nvPr>
        </p:nvSpPr>
        <p:spPr/>
        <p:txBody>
          <a:bodyPr/>
          <a:lstStyle/>
          <a:p>
            <a:r>
              <a:rPr lang="en-GB" dirty="0"/>
              <a:t>Operation Christmas Child</a:t>
            </a:r>
          </a:p>
        </p:txBody>
      </p:sp>
    </p:spTree>
    <p:extLst>
      <p:ext uri="{BB962C8B-B14F-4D97-AF65-F5344CB8AC3E}">
        <p14:creationId xmlns:p14="http://schemas.microsoft.com/office/powerpoint/2010/main" val="614673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2154116" y="3026676"/>
            <a:ext cx="4835768" cy="650379"/>
          </a:xfrm>
        </p:spPr>
        <p:txBody>
          <a:bodyPr anchor="ctr">
            <a:normAutofit/>
          </a:bodyPr>
          <a:lstStyle/>
          <a:p>
            <a:r>
              <a:rPr lang="en-GB" dirty="0"/>
              <a:t>The Greatest Journey</a:t>
            </a:r>
          </a:p>
        </p:txBody>
      </p:sp>
    </p:spTree>
    <p:extLst>
      <p:ext uri="{BB962C8B-B14F-4D97-AF65-F5344CB8AC3E}">
        <p14:creationId xmlns:p14="http://schemas.microsoft.com/office/powerpoint/2010/main" val="389730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grass, person&#10;&#10;Description automatically generated">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2300765" y="3026676"/>
            <a:ext cx="4542470" cy="650379"/>
          </a:xfrm>
        </p:spPr>
        <p:txBody>
          <a:bodyPr anchor="ctr">
            <a:normAutofit/>
          </a:bodyPr>
          <a:lstStyle/>
          <a:p>
            <a:r>
              <a:rPr lang="en-GB" dirty="0"/>
              <a:t>Clean Water Projects</a:t>
            </a:r>
          </a:p>
        </p:txBody>
      </p:sp>
    </p:spTree>
    <p:extLst>
      <p:ext uri="{BB962C8B-B14F-4D97-AF65-F5344CB8AC3E}">
        <p14:creationId xmlns:p14="http://schemas.microsoft.com/office/powerpoint/2010/main" val="3577530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3A7CC4-4A5B-A33E-736E-07A26DC57B30}"/>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a:ext>
            </a:extLst>
          </a:blip>
          <a:srcRect/>
          <a:stretch/>
        </p:blipFill>
        <p:spPr>
          <a:xfrm>
            <a:off x="20" y="832285"/>
            <a:ext cx="9143978" cy="3820738"/>
          </a:xfrm>
          <a:noFill/>
        </p:spPr>
      </p:pic>
      <p:sp>
        <p:nvSpPr>
          <p:cNvPr id="3" name="Text Placeholder 2">
            <a:extLst>
              <a:ext uri="{FF2B5EF4-FFF2-40B4-BE49-F238E27FC236}">
                <a16:creationId xmlns:a16="http://schemas.microsoft.com/office/drawing/2014/main" id="{BF1A6565-C6AD-88A7-F047-D7A0D0ECEE2C}"/>
              </a:ext>
            </a:extLst>
          </p:cNvPr>
          <p:cNvSpPr>
            <a:spLocks noGrp="1" noRot="1" noMove="1" noResize="1" noEditPoints="1" noAdjustHandles="1" noChangeArrowheads="1" noChangeShapeType="1"/>
          </p:cNvSpPr>
          <p:nvPr>
            <p:ph type="body" sz="quarter" idx="10"/>
          </p:nvPr>
        </p:nvSpPr>
        <p:spPr>
          <a:xfrm>
            <a:off x="2805410" y="3026676"/>
            <a:ext cx="3533179" cy="650379"/>
          </a:xfrm>
        </p:spPr>
        <p:txBody>
          <a:bodyPr anchor="ctr">
            <a:normAutofit/>
          </a:bodyPr>
          <a:lstStyle/>
          <a:p>
            <a:r>
              <a:rPr lang="en-GB" dirty="0"/>
              <a:t>Livelihoods</a:t>
            </a:r>
          </a:p>
        </p:txBody>
      </p:sp>
    </p:spTree>
    <p:extLst>
      <p:ext uri="{BB962C8B-B14F-4D97-AF65-F5344CB8AC3E}">
        <p14:creationId xmlns:p14="http://schemas.microsoft.com/office/powerpoint/2010/main" val="34483113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P Template master">
  <a:themeElements>
    <a:clrScheme name="Custom 6">
      <a:dk1>
        <a:sysClr val="windowText" lastClr="000000"/>
      </a:dk1>
      <a:lt1>
        <a:sysClr val="window" lastClr="FFFFFF"/>
      </a:lt1>
      <a:dk2>
        <a:srgbClr val="242852"/>
      </a:dk2>
      <a:lt2>
        <a:srgbClr val="ACCBF9"/>
      </a:lt2>
      <a:accent1>
        <a:srgbClr val="2B60B9"/>
      </a:accent1>
      <a:accent2>
        <a:srgbClr val="09059C"/>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24452</TotalTime>
  <Words>619</Words>
  <Application>Microsoft Office PowerPoint</Application>
  <PresentationFormat>On-screen Show (16:9)</PresentationFormat>
  <Paragraphs>35</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droid sans</vt:lpstr>
      <vt:lpstr>Libre Franklin</vt:lpstr>
      <vt:lpstr>Libre Franklin Light</vt:lpstr>
      <vt:lpstr>proxima-soft</vt:lpstr>
      <vt:lpstr>Symbol</vt:lpstr>
      <vt:lpstr>SP Template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Samaritan's Purse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Pettit</dc:creator>
  <cp:lastModifiedBy>Rebecca Cross</cp:lastModifiedBy>
  <cp:revision>689</cp:revision>
  <cp:lastPrinted>2019-01-18T19:22:15Z</cp:lastPrinted>
  <dcterms:created xsi:type="dcterms:W3CDTF">2013-01-17T19:48:36Z</dcterms:created>
  <dcterms:modified xsi:type="dcterms:W3CDTF">2024-03-08T15:21:00Z</dcterms:modified>
</cp:coreProperties>
</file>