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7" r:id="rId9"/>
    <p:sldId id="268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4D"/>
    <a:srgbClr val="CF1F2E"/>
    <a:srgbClr val="B51118"/>
    <a:srgbClr val="E6E7E8"/>
    <a:srgbClr val="B0D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2"/>
    <p:restoredTop sz="96654"/>
  </p:normalViewPr>
  <p:slideViewPr>
    <p:cSldViewPr snapToGrid="0">
      <p:cViewPr varScale="1">
        <p:scale>
          <a:sx n="52" d="100"/>
          <a:sy n="52" d="100"/>
        </p:scale>
        <p:origin x="85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B4C3-2ADD-43BA-548A-5914B70C2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5D1C0-AE19-8250-A87F-372942302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6988-2B5D-0CCC-1EBA-A1DA1934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C8FD9-C8CD-6ADD-0894-413CD7F7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B544-BFE6-4354-2E5C-3AB9D771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3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568DF-BC55-5491-C43D-242A7929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3A1D5-3786-F1B8-9EE8-D478A2F8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CC459-A3EC-380B-C82E-03B0EB0C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50C4A-1182-736A-A4EA-E2715D2F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8327-6CE9-DCFF-9F0D-1254313D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7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D91A7-508A-9089-1BCA-CFCD7C24E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1B07B-7B9C-FC8C-9CAE-B0F3D0883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3E8D-3D43-882A-4BAA-D6A5F617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E322-BB48-A36F-DBC0-4A0AF5AF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2E7D7-DE76-6F41-9903-5730D51F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3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BF36-0715-BB21-CDE0-2478D6B3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452-B363-2D9C-1EEF-F19ABF8D2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44070-3CE9-B10B-D042-89F8B05A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81A11-EC05-30B0-EAD5-781960AE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AD898-7E83-6EC8-3BA9-DBBCCBBD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1C92-6CFD-6A21-EB50-51400339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B0EFC-298D-59F9-C886-75FCBCF3E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C4554-C1CE-8696-B1D0-B60B0814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C96F0-9A50-1245-DD89-2156C6C1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D9954-BDD9-41FF-716E-C82D5383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2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DCA9-B295-8AF8-5A76-AB9376EB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02E8-9FEB-9733-429E-B71238812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A3E66-2923-7DC0-A85B-B7A047EE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1C67-3C2F-9070-092B-B30BEE81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0B1CE-5477-C55D-B7AF-144743C0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F24A5-8AA8-F6C9-6B89-ED7A91CE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8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9045-B98B-AA15-2B36-CB1DABC2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D7DBB-5BAA-79EE-DF82-F8A8283B8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659AE-CFD0-8354-7895-5603667CC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2A738-F318-42B4-EE41-C414A21B6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35DB7-833C-9B3B-A6D9-F6BB376C2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0C43D-8270-27B8-8C22-82955F07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5D454-83CD-64C7-5DD2-34AB2EF3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961A8-6378-D23F-A82C-D4E2ED6A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5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543B-2972-501F-E355-D3690B30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5454F-9C05-23F7-16C0-86CB5D98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3673B-47BC-3F0C-028E-A5A9B348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2F6D-C962-A23E-6E0B-C1607EF0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E5F41-803E-46A7-F3FC-62B2037A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5B7F7-4E96-D54D-73EA-41F4F230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E81EC-5C08-0812-17E5-06618349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6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E665-46BB-BAA5-52BA-3F3ACACC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AB78-6AE0-64DA-D538-02D9FA32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2517F-CF98-84E4-3EC2-EDC576364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1EC5E-052D-F572-2723-4071FB53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036F7-B477-0BF2-1B00-BEB7CFC9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5F05C-A58C-8B09-9ED9-307FDD4E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2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239F-D969-DBEE-9E01-41F96E58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52B93-40B0-A361-733A-C662AC556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4C538-E3C4-DDF1-3F5F-99374E77D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9CCD3-722B-799C-1CFE-4C5C7EBA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B8A4B-CCAC-CB40-A476-4D22FC99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22337-DB12-5C21-198D-B6B03F52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5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A8890-D0A1-DFAE-5A07-2E14506A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6B7FE-7723-7207-82D7-48A48DB2C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B867-4389-8A7E-2DF4-4E2C77C8C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AB5B-3858-3F44-850D-2602703377D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B193F-8CE6-FEBD-7D45-DCA8B2943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19B7-9360-53EB-7EB2-1DB0370D8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0899-B80D-5E47-B67E-75E62FFB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35D63A47-35D6-D05E-E144-4E8742D1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9645" cy="6492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E62E49-13B0-494A-AE1C-9094F2CFF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459515"/>
            <a:ext cx="12229644" cy="1398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F235A-4E60-ABBB-D868-77496BAD18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6365" y="5780324"/>
            <a:ext cx="10524436" cy="1015212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6AB1B3-F74A-0F81-297A-7EE4ADE2BB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0" y="5438999"/>
            <a:ext cx="12229644" cy="20516"/>
          </a:xfrm>
          <a:prstGeom prst="line">
            <a:avLst/>
          </a:prstGeom>
          <a:ln w="177800">
            <a:solidFill>
              <a:srgbClr val="B5111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4A5E149-DDFA-A023-708C-1022B250A5EE}"/>
              </a:ext>
            </a:extLst>
          </p:cNvPr>
          <p:cNvSpPr txBox="1">
            <a:spLocks/>
          </p:cNvSpPr>
          <p:nvPr/>
        </p:nvSpPr>
        <p:spPr>
          <a:xfrm>
            <a:off x="546539" y="5964764"/>
            <a:ext cx="111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PRESENTATION NAME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C7BCE0F6-2E97-4BD8-46A2-66AB81C3B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952" y="3876218"/>
            <a:ext cx="2436166" cy="2033261"/>
          </a:xfrm>
          <a:prstGeom prst="rect">
            <a:avLst/>
          </a:prstGeom>
          <a:effectLst>
            <a:outerShdw blurRad="436648" dist="159967" dir="5400000" sx="92000" sy="92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F876A0-5D6F-69CA-EE19-264CAC4733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25" y="-20516"/>
            <a:ext cx="1824322" cy="18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CCEF847C-F93C-74B1-CBA6-A71A449DA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CBC9D4-5B84-E280-F149-DDB72C8506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E48275-1A03-840C-6C65-45DE4724DE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0798" y="1676242"/>
            <a:ext cx="10935026" cy="4831567"/>
          </a:xfrm>
          <a:prstGeom prst="rect">
            <a:avLst/>
          </a:prstGeom>
          <a:solidFill>
            <a:schemeClr val="bg1"/>
          </a:solidFill>
          <a:ln w="82550">
            <a:solidFill>
              <a:srgbClr val="B0D46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1E50A-F76D-73E8-A784-F9A9761B0F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2100357"/>
            <a:ext cx="726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Slide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826D1-D663-C30E-A47D-A6B935AE11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2797932"/>
            <a:ext cx="7264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to add 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F274D-0F8D-5763-5A50-0C33D321DA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59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9E3F63D4-433A-CA48-E38F-CA6BD8719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CBC9D4-5B84-E280-F149-DDB72C8506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8650CB0-92D7-DBAE-99A9-2A80B2C2F6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603146" y="1676242"/>
            <a:ext cx="5267542" cy="4831567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274320" rIns="0"/>
          <a:lstStyle/>
          <a:p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91AE754-D9BF-E3B9-9EEC-34ADFAD10D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169392" y="1671139"/>
            <a:ext cx="5369380" cy="4831567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274320" rIns="91440"/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1D5685-E27A-2857-9A7A-C14CE64B7E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79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DB2F419F-E8D1-A645-A904-B1D56DA28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CBC9D4-5B84-E280-F149-DDB72C8506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1D5685-E27A-2857-9A7A-C14CE64B7E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335856-A368-2E96-4287-2B9C4414BA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557008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457200" tIns="365760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61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76A207-7F2F-C3E3-4FDB-204FFA1BD4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82" y="0"/>
            <a:ext cx="12187518" cy="6858000"/>
          </a:xfrm>
          <a:prstGeom prst="rect">
            <a:avLst/>
          </a:prstGeom>
          <a:solidFill>
            <a:srgbClr val="009F4D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9250B-D8DF-C262-9A01-3FEDC69347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2970" y="565764"/>
            <a:ext cx="10924606" cy="5601954"/>
          </a:xfrm>
          <a:prstGeom prst="rect">
            <a:avLst/>
          </a:prstGeom>
          <a:solidFill>
            <a:srgbClr val="009F4D">
              <a:alpha val="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37C27-EE47-260F-8781-0200AB0AEC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8865" y="3063468"/>
            <a:ext cx="5834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Thank you for listening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16CAF801-1E2B-8075-0E7B-698FA3BADB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616" y="997811"/>
            <a:ext cx="2180769" cy="1820103"/>
          </a:xfrm>
          <a:prstGeom prst="rect">
            <a:avLst/>
          </a:prstGeom>
          <a:effectLst>
            <a:outerShdw blurRad="436648" dist="159967" dir="5400000" sx="90243" sy="90243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8213E92-38A9-0457-C180-4B9BEBD67BD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2928" y="3947129"/>
            <a:ext cx="8046143" cy="2953563"/>
            <a:chOff x="1653334" y="3715877"/>
            <a:chExt cx="8667705" cy="3181725"/>
          </a:xfrm>
        </p:grpSpPr>
        <p:pic>
          <p:nvPicPr>
            <p:cNvPr id="22" name="Picture 21" descr="A picture containing person, holding, jacket, hand&#10;&#10;Description automatically generated">
              <a:extLst>
                <a:ext uri="{FF2B5EF4-FFF2-40B4-BE49-F238E27FC236}">
                  <a16:creationId xmlns:a16="http://schemas.microsoft.com/office/drawing/2014/main" id="{4A492EE4-23C4-78B7-0EBA-480B7696D4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1642" y="3715877"/>
              <a:ext cx="1932222" cy="3181725"/>
            </a:xfrm>
            <a:prstGeom prst="rect">
              <a:avLst/>
            </a:prstGeom>
          </p:spPr>
        </p:pic>
        <p:pic>
          <p:nvPicPr>
            <p:cNvPr id="11" name="Picture 10" descr="A picture containing person, holding, young, posing&#10;&#10;Description automatically generated">
              <a:extLst>
                <a:ext uri="{FF2B5EF4-FFF2-40B4-BE49-F238E27FC236}">
                  <a16:creationId xmlns:a16="http://schemas.microsoft.com/office/drawing/2014/main" id="{7859C089-B58E-46E5-F418-613A9D2207A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>
            <a:xfrm>
              <a:off x="1653334" y="4129213"/>
              <a:ext cx="1974968" cy="2743200"/>
            </a:xfrm>
            <a:prstGeom prst="rect">
              <a:avLst/>
            </a:prstGeom>
          </p:spPr>
        </p:pic>
        <p:pic>
          <p:nvPicPr>
            <p:cNvPr id="20" name="Picture 19" descr="A picture containing text, person, outdoor&#10;&#10;Description automatically generated">
              <a:extLst>
                <a:ext uri="{FF2B5EF4-FFF2-40B4-BE49-F238E27FC236}">
                  <a16:creationId xmlns:a16="http://schemas.microsoft.com/office/drawing/2014/main" id="{A7337CA6-887D-11D4-1A48-D635DE18ED4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432" y="4359496"/>
              <a:ext cx="1774045" cy="2527200"/>
            </a:xfrm>
            <a:prstGeom prst="rect">
              <a:avLst/>
            </a:prstGeom>
          </p:spPr>
        </p:pic>
        <p:pic>
          <p:nvPicPr>
            <p:cNvPr id="33" name="Picture 32" descr="A child holding a book&#10;&#10;Description automatically generated with medium confidence">
              <a:extLst>
                <a:ext uri="{FF2B5EF4-FFF2-40B4-BE49-F238E27FC236}">
                  <a16:creationId xmlns:a16="http://schemas.microsoft.com/office/drawing/2014/main" id="{0FF8E7C0-8842-0F03-6C46-9D9E34A481A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237" y="3963049"/>
              <a:ext cx="1686304" cy="2890807"/>
            </a:xfrm>
            <a:prstGeom prst="rect">
              <a:avLst/>
            </a:prstGeom>
          </p:spPr>
        </p:pic>
        <p:pic>
          <p:nvPicPr>
            <p:cNvPr id="15" name="Picture 14" descr="A child holding a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022B2C9B-B70C-02F1-9C9A-52CF432648F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3796" y="3715877"/>
              <a:ext cx="2284155" cy="3162676"/>
            </a:xfrm>
            <a:prstGeom prst="rect">
              <a:avLst/>
            </a:prstGeom>
          </p:spPr>
        </p:pic>
        <p:pic>
          <p:nvPicPr>
            <p:cNvPr id="26" name="Picture 25" descr="A picture containing person, child&#10;&#10;Description automatically generated">
              <a:extLst>
                <a:ext uri="{FF2B5EF4-FFF2-40B4-BE49-F238E27FC236}">
                  <a16:creationId xmlns:a16="http://schemas.microsoft.com/office/drawing/2014/main" id="{EFA8D561-F985-2647-9DD3-872F3C88316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8384" y="4284581"/>
              <a:ext cx="1812655" cy="2593972"/>
            </a:xfrm>
            <a:prstGeom prst="rect">
              <a:avLst/>
            </a:prstGeom>
          </p:spPr>
        </p:pic>
        <p:pic>
          <p:nvPicPr>
            <p:cNvPr id="24" name="Picture 23" descr="A child wearing a hat and holding a book&#10;&#10;Description automatically generated with low confidence">
              <a:extLst>
                <a:ext uri="{FF2B5EF4-FFF2-40B4-BE49-F238E27FC236}">
                  <a16:creationId xmlns:a16="http://schemas.microsoft.com/office/drawing/2014/main" id="{0366FF9E-4C1E-460E-A4EE-3573C4C5EC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8078" y="4010795"/>
              <a:ext cx="1867685" cy="2867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11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6150A2-E4E1-B303-5423-49CE2DFB8B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26341" y="2507424"/>
            <a:ext cx="8817685" cy="1843152"/>
          </a:xfrm>
          <a:prstGeom prst="rect">
            <a:avLst/>
          </a:prstGeom>
          <a:solidFill>
            <a:srgbClr val="009F4D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61B9E-8019-FD0D-5822-676D165FFB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45181" y="2681435"/>
            <a:ext cx="8040254" cy="1462173"/>
          </a:xfrm>
          <a:prstGeom prst="rect">
            <a:avLst/>
          </a:prstGeom>
          <a:solidFill>
            <a:srgbClr val="009F4D">
              <a:alpha val="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B5A40-5F28-96B6-C111-D6B290B84A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31390" y="3019897"/>
            <a:ext cx="5834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Section heading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9123008-6017-B48F-83D6-7F8CB86049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09" y="2314637"/>
            <a:ext cx="2670362" cy="2228725"/>
          </a:xfrm>
          <a:prstGeom prst="rect">
            <a:avLst/>
          </a:prstGeom>
          <a:effectLst>
            <a:outerShdw blurRad="436648" dist="159967" dir="5400000" sx="90243" sy="90243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</p:spTree>
    <p:extLst>
      <p:ext uri="{BB962C8B-B14F-4D97-AF65-F5344CB8AC3E}">
        <p14:creationId xmlns:p14="http://schemas.microsoft.com/office/powerpoint/2010/main" val="408018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73BAF9FA-A634-141D-2204-57AB0EA7C3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14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A2D9A98-BE2C-B396-61DC-3A804968E7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E0DA24-BE0C-0329-B608-220B33C458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1000" y="317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9AD0EC1E-8565-EA93-8D96-7406141B55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45592" y="1909041"/>
            <a:ext cx="10515600" cy="4351338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365760" rIns="1097280">
            <a:noAutofit/>
          </a:bodyPr>
          <a:lstStyle/>
          <a:p>
            <a:r>
              <a:rPr lang="en-GB" dirty="0"/>
              <a:t>Click to add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91470-9B6F-461C-6A70-80C8EF19B3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  <p:pic>
        <p:nvPicPr>
          <p:cNvPr id="4" name="Picture 3" descr="A picture containing person, holding, young, child&#10;&#10;Description automatically generated">
            <a:extLst>
              <a:ext uri="{FF2B5EF4-FFF2-40B4-BE49-F238E27FC236}">
                <a16:creationId xmlns:a16="http://schemas.microsoft.com/office/drawing/2014/main" id="{73C22117-813E-9C13-D22D-83243B3794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11782" b="6794"/>
          <a:stretch/>
        </p:blipFill>
        <p:spPr>
          <a:xfrm>
            <a:off x="9745550" y="1920240"/>
            <a:ext cx="246888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A6D7B90F-D8F7-EA38-3D88-978665373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8E242C-C114-7168-6F86-30428B083B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C575E914-E90A-0425-3E69-3CBF9F3918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736FBBFF-F57E-FF41-28CA-A060AC5337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45592" y="1909041"/>
            <a:ext cx="10515600" cy="4351338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365760" rIns="1097280"/>
          <a:lstStyle/>
          <a:p>
            <a:r>
              <a:rPr lang="en-GB" dirty="0"/>
              <a:t>Click to add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1CD2E-7F08-1C4D-1A39-137A3B8A3D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  <p:pic>
        <p:nvPicPr>
          <p:cNvPr id="3" name="Picture 2" descr="A picture containing person, holding, child, jacket&#10;&#10;Description automatically generated">
            <a:extLst>
              <a:ext uri="{FF2B5EF4-FFF2-40B4-BE49-F238E27FC236}">
                <a16:creationId xmlns:a16="http://schemas.microsoft.com/office/drawing/2014/main" id="{07867AD2-E076-DC33-8146-57F70AF2EF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458467" y="1798936"/>
            <a:ext cx="2745889" cy="51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3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0E018B16-03F9-470A-759A-815761C651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D38D18-5F8A-FA5E-48F4-10D1FFDD3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6C809724-6303-DAEF-076D-F4F7B165A3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45592" y="1909041"/>
            <a:ext cx="10515600" cy="4351338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365760" rIns="1097280"/>
          <a:lstStyle/>
          <a:p>
            <a:r>
              <a:rPr lang="en-GB" dirty="0"/>
              <a:t>Click to add text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EA16074-A3EB-0F8D-B672-FD6D52E72E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  <p:pic>
        <p:nvPicPr>
          <p:cNvPr id="3" name="Picture 2" descr="A chil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D538F841-759D-B027-AFD3-1E69A737AB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663" y="2131933"/>
            <a:ext cx="2702767" cy="47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5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CCEF847C-F93C-74B1-CBA6-A71A449DA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FB7EF3-F14A-1C21-94DD-7980A6604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18736-4F89-AF26-BC95-B020AF333F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4E4D315-BBD1-99DA-EAE6-411BB7D179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45592" y="1909041"/>
            <a:ext cx="10515600" cy="4351338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365760" rIns="1097280"/>
          <a:lstStyle/>
          <a:p>
            <a:r>
              <a:rPr lang="en-GB" dirty="0"/>
              <a:t>Click to add text</a:t>
            </a:r>
          </a:p>
        </p:txBody>
      </p:sp>
      <p:pic>
        <p:nvPicPr>
          <p:cNvPr id="3" name="Picture 2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39BD1C47-60E8-32DA-3261-4FBD648789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02" r="471"/>
          <a:stretch/>
        </p:blipFill>
        <p:spPr>
          <a:xfrm>
            <a:off x="9219414" y="2478391"/>
            <a:ext cx="2972586" cy="43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2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CCEF847C-F93C-74B1-CBA6-A71A449DA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2A01FB-02AE-3164-6AC6-E616843A4B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CE96E8E-A5FF-F44A-68C5-2233DCD9B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45592" y="1909041"/>
            <a:ext cx="10515600" cy="4351338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365760" rIns="1097280"/>
          <a:lstStyle/>
          <a:p>
            <a:r>
              <a:rPr lang="en-GB" dirty="0"/>
              <a:t>Click to add text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6214F-35A6-5BFE-6D8B-B718023589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  <p:pic>
        <p:nvPicPr>
          <p:cNvPr id="3" name="Picture 2" descr="A child wearing a hat and holding a book&#10;&#10;Description automatically generated with low confidence">
            <a:extLst>
              <a:ext uri="{FF2B5EF4-FFF2-40B4-BE49-F238E27FC236}">
                <a16:creationId xmlns:a16="http://schemas.microsoft.com/office/drawing/2014/main" id="{2B527171-0D69-FE65-4E88-5036602F3A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911" y="1909041"/>
            <a:ext cx="2371518" cy="49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CCEF847C-F93C-74B1-CBA6-A71A449DA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2A01FB-02AE-3164-6AC6-E616843A4B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CE96E8E-A5FF-F44A-68C5-2233DCD9B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45592" y="1909041"/>
            <a:ext cx="10515600" cy="4351338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365760" rIns="1097280"/>
          <a:lstStyle/>
          <a:p>
            <a:r>
              <a:rPr lang="en-GB" dirty="0"/>
              <a:t>Click to add text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6214F-35A6-5BFE-6D8B-B718023589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  <p:pic>
        <p:nvPicPr>
          <p:cNvPr id="7" name="Picture 6" descr="A child holding a football ball&#10;&#10;Description automatically generated with medium confidence">
            <a:extLst>
              <a:ext uri="{FF2B5EF4-FFF2-40B4-BE49-F238E27FC236}">
                <a16:creationId xmlns:a16="http://schemas.microsoft.com/office/drawing/2014/main" id="{C79F3CFE-7EB7-3591-DD6B-209152A3C5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7360" y="2030681"/>
            <a:ext cx="2834640" cy="48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person, outdoor, group&#10;&#10;Description automatically generated">
            <a:extLst>
              <a:ext uri="{FF2B5EF4-FFF2-40B4-BE49-F238E27FC236}">
                <a16:creationId xmlns:a16="http://schemas.microsoft.com/office/drawing/2014/main" id="{CCEF847C-F93C-74B1-CBA6-A71A449DA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5548"/>
                    </a14:imgEffect>
                    <a14:imgEffect>
                      <a14:saturation sa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5" y="0"/>
            <a:ext cx="12229645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2A01FB-02AE-3164-6AC6-E616843A4B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50191"/>
            <a:ext cx="12214431" cy="975860"/>
          </a:xfrm>
          <a:prstGeom prst="rect">
            <a:avLst/>
          </a:prstGeom>
          <a:solidFill>
            <a:srgbClr val="CF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DCDFC1DA-AE2A-5DEE-0CF7-FFA564456774}"/>
              </a:ext>
            </a:extLst>
          </p:cNvPr>
          <p:cNvSpPr/>
          <p:nvPr/>
        </p:nvSpPr>
        <p:spPr>
          <a:xfrm rot="5400000">
            <a:off x="0" y="350191"/>
            <a:ext cx="746820" cy="746820"/>
          </a:xfrm>
          <a:prstGeom prst="rtTriangle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D1F741-4352-8D73-8307-4651B914A8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" y="498736"/>
            <a:ext cx="608618" cy="567255"/>
          </a:xfrm>
          <a:prstGeom prst="rect">
            <a:avLst/>
          </a:prstGeom>
        </p:spPr>
      </p:pic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CE96E8E-A5FF-F44A-68C5-2233DCD9B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45592" y="1909041"/>
            <a:ext cx="10515600" cy="4351338"/>
          </a:xfrm>
          <a:solidFill>
            <a:schemeClr val="bg1"/>
          </a:solidFill>
          <a:ln w="82550">
            <a:solidFill>
              <a:srgbClr val="B0D464"/>
            </a:solidFill>
          </a:ln>
        </p:spPr>
        <p:txBody>
          <a:bodyPr lIns="365760" tIns="365760" rIns="1097280"/>
          <a:lstStyle/>
          <a:p>
            <a:r>
              <a:rPr lang="en-GB" dirty="0"/>
              <a:t>Click to add text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D437F85-478A-DE33-7A17-8C6D90683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752" y="475367"/>
            <a:ext cx="887330" cy="740579"/>
          </a:xfrm>
          <a:prstGeom prst="rect">
            <a:avLst/>
          </a:prstGeom>
          <a:effectLst>
            <a:outerShdw blurRad="436648" dist="159967" dir="5400000" sx="1000" sy="1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glow" dir="t">
              <a:rot lat="0" lon="0" rev="0"/>
            </a:lightRig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6214F-35A6-5BFE-6D8B-B718023589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0340" y="597621"/>
            <a:ext cx="894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 pitchFamily="2" charset="0"/>
                <a:cs typeface="Gotham" pitchFamily="2" charset="0"/>
              </a:rPr>
              <a:t>CLICK TO ADD HEADER</a:t>
            </a:r>
            <a:endParaRPr lang="en-GB" dirty="0"/>
          </a:p>
        </p:txBody>
      </p:sp>
      <p:pic>
        <p:nvPicPr>
          <p:cNvPr id="3" name="Picture 2" descr="A young child holding a box&#10;&#10;Description automatically generated with low confidence">
            <a:extLst>
              <a:ext uri="{FF2B5EF4-FFF2-40B4-BE49-F238E27FC236}">
                <a16:creationId xmlns:a16="http://schemas.microsoft.com/office/drawing/2014/main" id="{70413127-F798-AE34-4E9C-BE84D6E2E3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240" y="2061063"/>
            <a:ext cx="2651760" cy="48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1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82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Cope</dc:creator>
  <cp:lastModifiedBy>Rebecca Cross</cp:lastModifiedBy>
  <cp:revision>160</cp:revision>
  <dcterms:created xsi:type="dcterms:W3CDTF">2022-10-07T13:30:53Z</dcterms:created>
  <dcterms:modified xsi:type="dcterms:W3CDTF">2023-05-11T13:56:39Z</dcterms:modified>
</cp:coreProperties>
</file>